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14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s/slide139.xml" ContentType="application/vnd.openxmlformats-officedocument.presentationml.slide+xml"/>
  <Override PartName="/ppt/slides/slide148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slides/slide137.xml" ContentType="application/vnd.openxmlformats-officedocument.presentationml.slide+xml"/>
  <Override PartName="/ppt/slides/slide146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44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38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3" r:id="rId47"/>
    <p:sldId id="304" r:id="rId48"/>
    <p:sldId id="305" r:id="rId49"/>
    <p:sldId id="306" r:id="rId50"/>
    <p:sldId id="308" r:id="rId51"/>
    <p:sldId id="307" r:id="rId52"/>
    <p:sldId id="309" r:id="rId53"/>
    <p:sldId id="310" r:id="rId54"/>
    <p:sldId id="312" r:id="rId55"/>
    <p:sldId id="311" r:id="rId56"/>
    <p:sldId id="315" r:id="rId57"/>
    <p:sldId id="314" r:id="rId58"/>
    <p:sldId id="313" r:id="rId59"/>
    <p:sldId id="318" r:id="rId60"/>
    <p:sldId id="317" r:id="rId61"/>
    <p:sldId id="320" r:id="rId62"/>
    <p:sldId id="319" r:id="rId63"/>
    <p:sldId id="316" r:id="rId64"/>
    <p:sldId id="322" r:id="rId65"/>
    <p:sldId id="323" r:id="rId66"/>
    <p:sldId id="321" r:id="rId67"/>
    <p:sldId id="325" r:id="rId68"/>
    <p:sldId id="324" r:id="rId69"/>
    <p:sldId id="332" r:id="rId70"/>
    <p:sldId id="331" r:id="rId71"/>
    <p:sldId id="334" r:id="rId72"/>
    <p:sldId id="333" r:id="rId73"/>
    <p:sldId id="337" r:id="rId74"/>
    <p:sldId id="336" r:id="rId75"/>
    <p:sldId id="335" r:id="rId76"/>
    <p:sldId id="340" r:id="rId77"/>
    <p:sldId id="339" r:id="rId78"/>
    <p:sldId id="338" r:id="rId79"/>
    <p:sldId id="301" r:id="rId80"/>
    <p:sldId id="302" r:id="rId81"/>
    <p:sldId id="300" r:id="rId82"/>
    <p:sldId id="341" r:id="rId83"/>
    <p:sldId id="342" r:id="rId84"/>
    <p:sldId id="344" r:id="rId85"/>
    <p:sldId id="343" r:id="rId86"/>
    <p:sldId id="345" r:id="rId87"/>
    <p:sldId id="348" r:id="rId88"/>
    <p:sldId id="347" r:id="rId89"/>
    <p:sldId id="349" r:id="rId90"/>
    <p:sldId id="350" r:id="rId91"/>
    <p:sldId id="351" r:id="rId92"/>
    <p:sldId id="352" r:id="rId93"/>
    <p:sldId id="354" r:id="rId94"/>
    <p:sldId id="355" r:id="rId95"/>
    <p:sldId id="353" r:id="rId96"/>
    <p:sldId id="356" r:id="rId97"/>
    <p:sldId id="357" r:id="rId98"/>
    <p:sldId id="358" r:id="rId99"/>
    <p:sldId id="359" r:id="rId100"/>
    <p:sldId id="360" r:id="rId101"/>
    <p:sldId id="361" r:id="rId102"/>
    <p:sldId id="362" r:id="rId103"/>
    <p:sldId id="363" r:id="rId104"/>
    <p:sldId id="364" r:id="rId105"/>
    <p:sldId id="365" r:id="rId106"/>
    <p:sldId id="366" r:id="rId107"/>
    <p:sldId id="367" r:id="rId108"/>
    <p:sldId id="368" r:id="rId109"/>
    <p:sldId id="369" r:id="rId110"/>
    <p:sldId id="370" r:id="rId111"/>
    <p:sldId id="371" r:id="rId112"/>
    <p:sldId id="372" r:id="rId113"/>
    <p:sldId id="373" r:id="rId114"/>
    <p:sldId id="374" r:id="rId115"/>
    <p:sldId id="375" r:id="rId116"/>
    <p:sldId id="376" r:id="rId117"/>
    <p:sldId id="377" r:id="rId118"/>
    <p:sldId id="378" r:id="rId119"/>
    <p:sldId id="379" r:id="rId120"/>
    <p:sldId id="380" r:id="rId121"/>
    <p:sldId id="381" r:id="rId122"/>
    <p:sldId id="382" r:id="rId123"/>
    <p:sldId id="383" r:id="rId124"/>
    <p:sldId id="384" r:id="rId125"/>
    <p:sldId id="385" r:id="rId126"/>
    <p:sldId id="387" r:id="rId127"/>
    <p:sldId id="388" r:id="rId128"/>
    <p:sldId id="389" r:id="rId129"/>
    <p:sldId id="390" r:id="rId130"/>
    <p:sldId id="391" r:id="rId131"/>
    <p:sldId id="392" r:id="rId132"/>
    <p:sldId id="393" r:id="rId133"/>
    <p:sldId id="394" r:id="rId134"/>
    <p:sldId id="395" r:id="rId135"/>
    <p:sldId id="396" r:id="rId136"/>
    <p:sldId id="397" r:id="rId137"/>
    <p:sldId id="398" r:id="rId138"/>
    <p:sldId id="399" r:id="rId139"/>
    <p:sldId id="400" r:id="rId140"/>
    <p:sldId id="401" r:id="rId141"/>
    <p:sldId id="402" r:id="rId142"/>
    <p:sldId id="403" r:id="rId143"/>
    <p:sldId id="404" r:id="rId144"/>
    <p:sldId id="405" r:id="rId145"/>
    <p:sldId id="406" r:id="rId146"/>
    <p:sldId id="407" r:id="rId147"/>
    <p:sldId id="408" r:id="rId148"/>
    <p:sldId id="409" r:id="rId14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5428" autoAdjust="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F935-ED69-44F6-BD20-0B7CFAB2A1CB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DD9C-BD73-4800-A8F7-D27A0F0A83A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F935-ED69-44F6-BD20-0B7CFAB2A1CB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DD9C-BD73-4800-A8F7-D27A0F0A83A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F935-ED69-44F6-BD20-0B7CFAB2A1CB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DD9C-BD73-4800-A8F7-D27A0F0A83A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F935-ED69-44F6-BD20-0B7CFAB2A1CB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DD9C-BD73-4800-A8F7-D27A0F0A83A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F935-ED69-44F6-BD20-0B7CFAB2A1CB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DD9C-BD73-4800-A8F7-D27A0F0A83A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F935-ED69-44F6-BD20-0B7CFAB2A1CB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DD9C-BD73-4800-A8F7-D27A0F0A83A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F935-ED69-44F6-BD20-0B7CFAB2A1CB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DD9C-BD73-4800-A8F7-D27A0F0A83A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F935-ED69-44F6-BD20-0B7CFAB2A1CB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DD9C-BD73-4800-A8F7-D27A0F0A83A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F935-ED69-44F6-BD20-0B7CFAB2A1CB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DD9C-BD73-4800-A8F7-D27A0F0A83A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F935-ED69-44F6-BD20-0B7CFAB2A1CB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DD9C-BD73-4800-A8F7-D27A0F0A83A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F935-ED69-44F6-BD20-0B7CFAB2A1CB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DD9C-BD73-4800-A8F7-D27A0F0A83A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65000" b="-6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F935-ED69-44F6-BD20-0B7CFAB2A1CB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9DD9C-BD73-4800-A8F7-D27A0F0A83A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87.xml"/><Relationship Id="rId18" Type="http://schemas.openxmlformats.org/officeDocument/2006/relationships/slide" Target="slide115.xml"/><Relationship Id="rId26" Type="http://schemas.openxmlformats.org/officeDocument/2006/relationships/slide" Target="slide103.xml"/><Relationship Id="rId39" Type="http://schemas.openxmlformats.org/officeDocument/2006/relationships/slide" Target="slide43.xml"/><Relationship Id="rId21" Type="http://schemas.openxmlformats.org/officeDocument/2006/relationships/slide" Target="slide15.xml"/><Relationship Id="rId34" Type="http://schemas.openxmlformats.org/officeDocument/2006/relationships/slide" Target="slide69.xml"/><Relationship Id="rId42" Type="http://schemas.openxmlformats.org/officeDocument/2006/relationships/slide" Target="slide13.xml"/><Relationship Id="rId47" Type="http://schemas.openxmlformats.org/officeDocument/2006/relationships/slide" Target="slide79.xml"/><Relationship Id="rId50" Type="http://schemas.openxmlformats.org/officeDocument/2006/relationships/slide" Target="slide95.xml"/><Relationship Id="rId55" Type="http://schemas.openxmlformats.org/officeDocument/2006/relationships/slide" Target="slide100.xml"/><Relationship Id="rId63" Type="http://schemas.openxmlformats.org/officeDocument/2006/relationships/slide" Target="slide61.xml"/><Relationship Id="rId7" Type="http://schemas.openxmlformats.org/officeDocument/2006/relationships/slide" Target="slide132.xml"/><Relationship Id="rId2" Type="http://schemas.openxmlformats.org/officeDocument/2006/relationships/slide" Target="slide81.xml"/><Relationship Id="rId16" Type="http://schemas.openxmlformats.org/officeDocument/2006/relationships/slide" Target="slide23.xml"/><Relationship Id="rId29" Type="http://schemas.openxmlformats.org/officeDocument/2006/relationships/slide" Target="slide7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4.xml"/><Relationship Id="rId11" Type="http://schemas.openxmlformats.org/officeDocument/2006/relationships/slide" Target="slide40.xml"/><Relationship Id="rId24" Type="http://schemas.openxmlformats.org/officeDocument/2006/relationships/slide" Target="slide58.xml"/><Relationship Id="rId32" Type="http://schemas.openxmlformats.org/officeDocument/2006/relationships/slide" Target="slide84.xml"/><Relationship Id="rId37" Type="http://schemas.openxmlformats.org/officeDocument/2006/relationships/slide" Target="slide102.xml"/><Relationship Id="rId40" Type="http://schemas.openxmlformats.org/officeDocument/2006/relationships/slide" Target="slide49.xml"/><Relationship Id="rId45" Type="http://schemas.openxmlformats.org/officeDocument/2006/relationships/slide" Target="slide38.xml"/><Relationship Id="rId53" Type="http://schemas.openxmlformats.org/officeDocument/2006/relationships/slide" Target="slide55.xml"/><Relationship Id="rId58" Type="http://schemas.openxmlformats.org/officeDocument/2006/relationships/slide" Target="slide73.xml"/><Relationship Id="rId66" Type="http://schemas.openxmlformats.org/officeDocument/2006/relationships/slide" Target="slide120.xml"/><Relationship Id="rId5" Type="http://schemas.openxmlformats.org/officeDocument/2006/relationships/slide" Target="slide128.xml"/><Relationship Id="rId15" Type="http://schemas.openxmlformats.org/officeDocument/2006/relationships/slide" Target="slide51.xml"/><Relationship Id="rId23" Type="http://schemas.openxmlformats.org/officeDocument/2006/relationships/slide" Target="slide6.xml"/><Relationship Id="rId28" Type="http://schemas.openxmlformats.org/officeDocument/2006/relationships/slide" Target="slide52.xml"/><Relationship Id="rId36" Type="http://schemas.openxmlformats.org/officeDocument/2006/relationships/slide" Target="slide143.xml"/><Relationship Id="rId49" Type="http://schemas.openxmlformats.org/officeDocument/2006/relationships/slide" Target="slide66.xml"/><Relationship Id="rId57" Type="http://schemas.openxmlformats.org/officeDocument/2006/relationships/slide" Target="slide78.xml"/><Relationship Id="rId61" Type="http://schemas.openxmlformats.org/officeDocument/2006/relationships/slide" Target="slide30.xml"/><Relationship Id="rId10" Type="http://schemas.openxmlformats.org/officeDocument/2006/relationships/slide" Target="slide45.xml"/><Relationship Id="rId19" Type="http://schemas.openxmlformats.org/officeDocument/2006/relationships/slide" Target="slide110.xml"/><Relationship Id="rId31" Type="http://schemas.openxmlformats.org/officeDocument/2006/relationships/slide" Target="slide109.xml"/><Relationship Id="rId44" Type="http://schemas.openxmlformats.org/officeDocument/2006/relationships/slide" Target="slide42.xml"/><Relationship Id="rId52" Type="http://schemas.openxmlformats.org/officeDocument/2006/relationships/slide" Target="slide106.xml"/><Relationship Id="rId60" Type="http://schemas.openxmlformats.org/officeDocument/2006/relationships/slide" Target="slide86.xml"/><Relationship Id="rId65" Type="http://schemas.openxmlformats.org/officeDocument/2006/relationships/slide" Target="slide12.xml"/><Relationship Id="rId4" Type="http://schemas.openxmlformats.org/officeDocument/2006/relationships/slide" Target="slide17.xml"/><Relationship Id="rId9" Type="http://schemas.openxmlformats.org/officeDocument/2006/relationships/slide" Target="slide37.xml"/><Relationship Id="rId14" Type="http://schemas.openxmlformats.org/officeDocument/2006/relationships/slide" Target="slide56.xml"/><Relationship Id="rId22" Type="http://schemas.openxmlformats.org/officeDocument/2006/relationships/slide" Target="slide11.xml"/><Relationship Id="rId27" Type="http://schemas.openxmlformats.org/officeDocument/2006/relationships/slide" Target="slide22.xml"/><Relationship Id="rId30" Type="http://schemas.openxmlformats.org/officeDocument/2006/relationships/slide" Target="slide113.xml"/><Relationship Id="rId35" Type="http://schemas.openxmlformats.org/officeDocument/2006/relationships/slide" Target="slide65.xml"/><Relationship Id="rId43" Type="http://schemas.openxmlformats.org/officeDocument/2006/relationships/slide" Target="slide9.xml"/><Relationship Id="rId48" Type="http://schemas.openxmlformats.org/officeDocument/2006/relationships/slide" Target="slide70.xml"/><Relationship Id="rId56" Type="http://schemas.openxmlformats.org/officeDocument/2006/relationships/slide" Target="slide63.xml"/><Relationship Id="rId64" Type="http://schemas.openxmlformats.org/officeDocument/2006/relationships/slide" Target="slide134.xml"/><Relationship Id="rId8" Type="http://schemas.openxmlformats.org/officeDocument/2006/relationships/slide" Target="slide127.xml"/><Relationship Id="rId51" Type="http://schemas.openxmlformats.org/officeDocument/2006/relationships/slide" Target="slide91.xml"/><Relationship Id="rId3" Type="http://schemas.openxmlformats.org/officeDocument/2006/relationships/slide" Target="slide39.xml"/><Relationship Id="rId12" Type="http://schemas.openxmlformats.org/officeDocument/2006/relationships/slide" Target="slide92.xml"/><Relationship Id="rId17" Type="http://schemas.openxmlformats.org/officeDocument/2006/relationships/slide" Target="slide18.xml"/><Relationship Id="rId25" Type="http://schemas.openxmlformats.org/officeDocument/2006/relationships/slide" Target="slide107.xml"/><Relationship Id="rId33" Type="http://schemas.openxmlformats.org/officeDocument/2006/relationships/slide" Target="slide80.xml"/><Relationship Id="rId38" Type="http://schemas.openxmlformats.org/officeDocument/2006/relationships/slide" Target="slide98.xml"/><Relationship Id="rId46" Type="http://schemas.openxmlformats.org/officeDocument/2006/relationships/slide" Target="slide83.xml"/><Relationship Id="rId59" Type="http://schemas.openxmlformats.org/officeDocument/2006/relationships/slide" Target="slide47.xml"/><Relationship Id="rId67" Type="http://schemas.openxmlformats.org/officeDocument/2006/relationships/slide" Target="slide2.xml"/><Relationship Id="rId20" Type="http://schemas.openxmlformats.org/officeDocument/2006/relationships/slide" Target="slide20.xml"/><Relationship Id="rId41" Type="http://schemas.openxmlformats.org/officeDocument/2006/relationships/slide" Target="slide123.xml"/><Relationship Id="rId54" Type="http://schemas.openxmlformats.org/officeDocument/2006/relationships/slide" Target="slide105.xml"/><Relationship Id="rId62" Type="http://schemas.openxmlformats.org/officeDocument/2006/relationships/slide" Target="slide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119.xml"/><Relationship Id="rId18" Type="http://schemas.openxmlformats.org/officeDocument/2006/relationships/slide" Target="slide4.xml"/><Relationship Id="rId26" Type="http://schemas.openxmlformats.org/officeDocument/2006/relationships/slide" Target="slide93.xml"/><Relationship Id="rId39" Type="http://schemas.openxmlformats.org/officeDocument/2006/relationships/slide" Target="slide20.xml"/><Relationship Id="rId21" Type="http://schemas.openxmlformats.org/officeDocument/2006/relationships/slide" Target="slide78.xml"/><Relationship Id="rId34" Type="http://schemas.openxmlformats.org/officeDocument/2006/relationships/slide" Target="slide62.xml"/><Relationship Id="rId42" Type="http://schemas.openxmlformats.org/officeDocument/2006/relationships/slide" Target="slide117.xml"/><Relationship Id="rId47" Type="http://schemas.openxmlformats.org/officeDocument/2006/relationships/slide" Target="slide24.xml"/><Relationship Id="rId50" Type="http://schemas.openxmlformats.org/officeDocument/2006/relationships/slide" Target="slide3.xml"/><Relationship Id="rId55" Type="http://schemas.openxmlformats.org/officeDocument/2006/relationships/slide" Target="slide86.xml"/><Relationship Id="rId63" Type="http://schemas.openxmlformats.org/officeDocument/2006/relationships/slide" Target="slide30.xml"/><Relationship Id="rId68" Type="http://schemas.openxmlformats.org/officeDocument/2006/relationships/slide" Target="slide75.xml"/><Relationship Id="rId7" Type="http://schemas.openxmlformats.org/officeDocument/2006/relationships/slide" Target="slide73.xml"/><Relationship Id="rId2" Type="http://schemas.openxmlformats.org/officeDocument/2006/relationships/slide" Target="slide131.xml"/><Relationship Id="rId16" Type="http://schemas.openxmlformats.org/officeDocument/2006/relationships/slide" Target="slide104.xml"/><Relationship Id="rId29" Type="http://schemas.openxmlformats.org/officeDocument/2006/relationships/slide" Target="slide6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5.xml"/><Relationship Id="rId11" Type="http://schemas.openxmlformats.org/officeDocument/2006/relationships/slide" Target="slide99.xml"/><Relationship Id="rId24" Type="http://schemas.openxmlformats.org/officeDocument/2006/relationships/slide" Target="slide31.xml"/><Relationship Id="rId32" Type="http://schemas.openxmlformats.org/officeDocument/2006/relationships/slide" Target="slide82.xml"/><Relationship Id="rId37" Type="http://schemas.openxmlformats.org/officeDocument/2006/relationships/slide" Target="slide137.xml"/><Relationship Id="rId40" Type="http://schemas.openxmlformats.org/officeDocument/2006/relationships/slide" Target="slide16.xml"/><Relationship Id="rId45" Type="http://schemas.openxmlformats.org/officeDocument/2006/relationships/slide" Target="slide68.xml"/><Relationship Id="rId53" Type="http://schemas.openxmlformats.org/officeDocument/2006/relationships/slide" Target="slide106.xml"/><Relationship Id="rId58" Type="http://schemas.openxmlformats.org/officeDocument/2006/relationships/slide" Target="slide40.xml"/><Relationship Id="rId66" Type="http://schemas.openxmlformats.org/officeDocument/2006/relationships/slide" Target="slide118.xml"/><Relationship Id="rId5" Type="http://schemas.openxmlformats.org/officeDocument/2006/relationships/slide" Target="slide107.xml"/><Relationship Id="rId15" Type="http://schemas.openxmlformats.org/officeDocument/2006/relationships/slide" Target="slide108.xml"/><Relationship Id="rId23" Type="http://schemas.openxmlformats.org/officeDocument/2006/relationships/slide" Target="slide139.xml"/><Relationship Id="rId28" Type="http://schemas.openxmlformats.org/officeDocument/2006/relationships/slide" Target="slide145.xml"/><Relationship Id="rId36" Type="http://schemas.openxmlformats.org/officeDocument/2006/relationships/slide" Target="slide67.xml"/><Relationship Id="rId49" Type="http://schemas.openxmlformats.org/officeDocument/2006/relationships/slide" Target="slide44.xml"/><Relationship Id="rId57" Type="http://schemas.openxmlformats.org/officeDocument/2006/relationships/slide" Target="slide113.xml"/><Relationship Id="rId61" Type="http://schemas.openxmlformats.org/officeDocument/2006/relationships/slide" Target="slide148.xml"/><Relationship Id="rId10" Type="http://schemas.openxmlformats.org/officeDocument/2006/relationships/slide" Target="slide13.xml"/><Relationship Id="rId19" Type="http://schemas.openxmlformats.org/officeDocument/2006/relationships/slide" Target="slide53.xml"/><Relationship Id="rId31" Type="http://schemas.openxmlformats.org/officeDocument/2006/relationships/slide" Target="slide146.xml"/><Relationship Id="rId44" Type="http://schemas.openxmlformats.org/officeDocument/2006/relationships/slide" Target="slide96.xml"/><Relationship Id="rId52" Type="http://schemas.openxmlformats.org/officeDocument/2006/relationships/slide" Target="slide110.xml"/><Relationship Id="rId60" Type="http://schemas.openxmlformats.org/officeDocument/2006/relationships/slide" Target="slide126.xml"/><Relationship Id="rId65" Type="http://schemas.openxmlformats.org/officeDocument/2006/relationships/slide" Target="slide105.xml"/><Relationship Id="rId4" Type="http://schemas.openxmlformats.org/officeDocument/2006/relationships/slide" Target="slide111.xml"/><Relationship Id="rId9" Type="http://schemas.openxmlformats.org/officeDocument/2006/relationships/slide" Target="slide17.xml"/><Relationship Id="rId14" Type="http://schemas.openxmlformats.org/officeDocument/2006/relationships/slide" Target="slide115.xml"/><Relationship Id="rId22" Type="http://schemas.openxmlformats.org/officeDocument/2006/relationships/slide" Target="slide74.xml"/><Relationship Id="rId27" Type="http://schemas.openxmlformats.org/officeDocument/2006/relationships/slide" Target="slide21.xml"/><Relationship Id="rId30" Type="http://schemas.openxmlformats.org/officeDocument/2006/relationships/slide" Target="slide57.xml"/><Relationship Id="rId35" Type="http://schemas.openxmlformats.org/officeDocument/2006/relationships/slide" Target="slide129.xml"/><Relationship Id="rId43" Type="http://schemas.openxmlformats.org/officeDocument/2006/relationships/slide" Target="slide100.xml"/><Relationship Id="rId48" Type="http://schemas.openxmlformats.org/officeDocument/2006/relationships/slide" Target="slide48.xml"/><Relationship Id="rId56" Type="http://schemas.openxmlformats.org/officeDocument/2006/relationships/slide" Target="slide11.xml"/><Relationship Id="rId64" Type="http://schemas.openxmlformats.org/officeDocument/2006/relationships/slide" Target="slide109.xml"/><Relationship Id="rId69" Type="http://schemas.openxmlformats.org/officeDocument/2006/relationships/slide" Target="slide1.xml"/><Relationship Id="rId8" Type="http://schemas.openxmlformats.org/officeDocument/2006/relationships/slide" Target="slide69.xml"/><Relationship Id="rId51" Type="http://schemas.openxmlformats.org/officeDocument/2006/relationships/slide" Target="slide120.xml"/><Relationship Id="rId3" Type="http://schemas.openxmlformats.org/officeDocument/2006/relationships/slide" Target="slide7.xml"/><Relationship Id="rId12" Type="http://schemas.openxmlformats.org/officeDocument/2006/relationships/slide" Target="slide141.xml"/><Relationship Id="rId17" Type="http://schemas.openxmlformats.org/officeDocument/2006/relationships/slide" Target="slide8.xml"/><Relationship Id="rId25" Type="http://schemas.openxmlformats.org/officeDocument/2006/relationships/slide" Target="slide97.xml"/><Relationship Id="rId33" Type="http://schemas.openxmlformats.org/officeDocument/2006/relationships/slide" Target="slide66.xml"/><Relationship Id="rId38" Type="http://schemas.openxmlformats.org/officeDocument/2006/relationships/slide" Target="slide71.xml"/><Relationship Id="rId46" Type="http://schemas.openxmlformats.org/officeDocument/2006/relationships/slide" Target="slide64.xml"/><Relationship Id="rId59" Type="http://schemas.openxmlformats.org/officeDocument/2006/relationships/slide" Target="slide36.xml"/><Relationship Id="rId67" Type="http://schemas.openxmlformats.org/officeDocument/2006/relationships/slide" Target="slide79.xml"/><Relationship Id="rId20" Type="http://schemas.openxmlformats.org/officeDocument/2006/relationships/slide" Target="slide49.xml"/><Relationship Id="rId41" Type="http://schemas.openxmlformats.org/officeDocument/2006/relationships/slide" Target="slide121.xml"/><Relationship Id="rId54" Type="http://schemas.openxmlformats.org/officeDocument/2006/relationships/slide" Target="slide122.xml"/><Relationship Id="rId62" Type="http://schemas.openxmlformats.org/officeDocument/2006/relationships/slide" Target="slide8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28596" y="2928934"/>
            <a:ext cx="8501122" cy="928694"/>
          </a:xfrm>
        </p:spPr>
        <p:txBody>
          <a:bodyPr numCol="3">
            <a:noAutofit/>
          </a:bodyPr>
          <a:lstStyle/>
          <a:p>
            <a:pPr algn="l">
              <a:lnSpc>
                <a:spcPct val="150000"/>
              </a:lnSpc>
            </a:pPr>
            <a:r>
              <a:rPr lang="hu-HU" sz="1600" dirty="0" smtClean="0">
                <a:hlinkClick r:id="rId2" action="ppaction://hlinksldjump"/>
              </a:rPr>
              <a:t> A hegyek s tengerek felett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3" action="ppaction://hlinksldjump"/>
              </a:rPr>
              <a:t> </a:t>
            </a:r>
            <a:r>
              <a:rPr lang="hu-HU" sz="1600" dirty="0" smtClean="0">
                <a:hlinkClick r:id="rId4" action="ppaction://hlinksldjump"/>
              </a:rPr>
              <a:t>A mélyből hozzád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5" action="ppaction://hlinksldjump"/>
              </a:rPr>
              <a:t> Add, hogy a szívemmel lássak </a:t>
            </a:r>
            <a:r>
              <a:rPr lang="hu-HU" sz="1600" dirty="0" smtClean="0">
                <a:hlinkClick r:id="rId3" action="ppaction://hlinksldjump"/>
              </a:rPr>
              <a:t/>
            </a:r>
            <a:br>
              <a:rPr lang="hu-HU" sz="1600" dirty="0" smtClean="0">
                <a:hlinkClick r:id="rId3" action="ppaction://hlinksldjump"/>
              </a:rPr>
            </a:br>
            <a:r>
              <a:rPr lang="hu-HU" sz="1600" dirty="0" smtClean="0">
                <a:hlinkClick r:id="rId6" action="ppaction://hlinksldjump"/>
              </a:rPr>
              <a:t>Aki hozzám fordul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> </a:t>
            </a:r>
            <a:r>
              <a:rPr lang="hu-HU" sz="1600" dirty="0" smtClean="0">
                <a:hlinkClick r:id="rId7" action="ppaction://hlinksldjump"/>
              </a:rPr>
              <a:t>Annyi minden vár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8" action="ppaction://hlinksldjump"/>
              </a:rPr>
              <a:t> Az utcák megtelnek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9" action="ppaction://hlinksldjump"/>
              </a:rPr>
              <a:t>Áldjátok az Urat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10" action="ppaction://hlinksldjump"/>
              </a:rPr>
              <a:t> </a:t>
            </a:r>
            <a:r>
              <a:rPr lang="hu-HU" sz="1600" dirty="0" smtClean="0">
                <a:hlinkClick r:id="rId11" action="ppaction://hlinksldjump"/>
              </a:rPr>
              <a:t>Áld lelkem Istened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12" action="ppaction://hlinksldjump"/>
              </a:rPr>
              <a:t> </a:t>
            </a:r>
            <a:r>
              <a:rPr lang="hu-HU" sz="1600" dirty="0" smtClean="0">
                <a:hlinkClick r:id="rId13" action="ppaction://hlinksldjump"/>
              </a:rPr>
              <a:t>Áldom szent neved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14" action="ppaction://hlinksldjump"/>
              </a:rPr>
              <a:t> </a:t>
            </a:r>
            <a:r>
              <a:rPr lang="hu-HU" sz="1600" dirty="0" smtClean="0">
                <a:hlinkClick r:id="rId15" action="ppaction://hlinksldjump"/>
              </a:rPr>
              <a:t>Áldott legyen a mi Urunk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16" action="ppaction://hlinksldjump"/>
              </a:rPr>
              <a:t> </a:t>
            </a:r>
            <a:r>
              <a:rPr lang="hu-HU" sz="1600" dirty="0" smtClean="0">
                <a:hlinkClick r:id="rId17" action="ppaction://hlinksldjump"/>
              </a:rPr>
              <a:t>Boldog ember az</a:t>
            </a:r>
            <a:r>
              <a:rPr lang="hu-HU" sz="1600" dirty="0" smtClean="0">
                <a:hlinkClick r:id="rId16" action="ppaction://hlinksldjump"/>
              </a:rPr>
              <a:t/>
            </a:r>
            <a:br>
              <a:rPr lang="hu-HU" sz="1600" dirty="0" smtClean="0">
                <a:hlinkClick r:id="rId16" action="ppaction://hlinksldjump"/>
              </a:rPr>
            </a:br>
            <a:r>
              <a:rPr lang="hu-HU" sz="1600" dirty="0" smtClean="0">
                <a:hlinkClick r:id="rId16" action="ppaction://hlinksldjump"/>
              </a:rPr>
              <a:t> Csak benned </a:t>
            </a:r>
            <a:br>
              <a:rPr lang="hu-HU" sz="1600" dirty="0" smtClean="0">
                <a:hlinkClick r:id="rId16" action="ppaction://hlinksldjump"/>
              </a:rPr>
            </a:br>
            <a:r>
              <a:rPr lang="hu-HU" sz="1600" dirty="0" smtClean="0">
                <a:hlinkClick r:id="rId18" action="ppaction://hlinksldjump"/>
              </a:rPr>
              <a:t> </a:t>
            </a:r>
            <a:r>
              <a:rPr lang="hu-HU" sz="1600" dirty="0" smtClean="0">
                <a:hlinkClick r:id="rId19" action="ppaction://hlinksldjump"/>
              </a:rPr>
              <a:t>Csak Te </a:t>
            </a:r>
            <a:r>
              <a:rPr lang="hu-HU" sz="1600" dirty="0" smtClean="0">
                <a:hlinkClick r:id="rId16" action="ppaction://hlinksldjump"/>
              </a:rPr>
              <a:t/>
            </a:r>
            <a:br>
              <a:rPr lang="hu-HU" sz="1600" dirty="0" smtClean="0">
                <a:hlinkClick r:id="rId16" action="ppaction://hlinksldjump"/>
              </a:rPr>
            </a:br>
            <a:r>
              <a:rPr lang="hu-HU" sz="1600" dirty="0" smtClean="0">
                <a:hlinkClick r:id="rId20" action="ppaction://hlinksldjump"/>
              </a:rPr>
              <a:t> </a:t>
            </a:r>
            <a:r>
              <a:rPr lang="hu-HU" sz="1600" dirty="0" smtClean="0">
                <a:hlinkClick r:id="rId21" action="ppaction://hlinksldjump"/>
              </a:rPr>
              <a:t>Eldőlt a szívemben </a:t>
            </a:r>
            <a:r>
              <a:rPr lang="hu-HU" sz="1600" dirty="0" smtClean="0">
                <a:hlinkClick r:id="rId16" action="ppaction://hlinksldjump"/>
              </a:rPr>
              <a:t/>
            </a:r>
            <a:br>
              <a:rPr lang="hu-HU" sz="1600" dirty="0" smtClean="0">
                <a:hlinkClick r:id="rId16" action="ppaction://hlinksldjump"/>
              </a:rPr>
            </a:br>
            <a:r>
              <a:rPr lang="hu-HU" sz="1600" dirty="0" smtClean="0">
                <a:hlinkClick r:id="rId22" action="ppaction://hlinksldjump"/>
              </a:rPr>
              <a:t> </a:t>
            </a:r>
            <a:r>
              <a:rPr lang="hu-HU" sz="1600" dirty="0" smtClean="0">
                <a:hlinkClick r:id="rId23" action="ppaction://hlinksldjump"/>
              </a:rPr>
              <a:t>Eljöttem, Istenem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24" action="ppaction://hlinksldjump"/>
              </a:rPr>
              <a:t> </a:t>
            </a:r>
            <a:r>
              <a:rPr lang="hu-HU" sz="1600" dirty="0" smtClean="0">
                <a:hlinkClick r:id="rId24" action="ppaction://hlinksldjump"/>
              </a:rPr>
              <a:t>Isten jó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25" action="ppaction://hlinksldjump"/>
              </a:rPr>
              <a:t> </a:t>
            </a:r>
            <a:r>
              <a:rPr lang="hu-HU" sz="1600" dirty="0" smtClean="0">
                <a:hlinkClick r:id="rId26" action="ppaction://hlinksldjump"/>
              </a:rPr>
              <a:t>Engedd, hogy vajként </a:t>
            </a:r>
            <a:r>
              <a:rPr lang="hu-HU" sz="1600" dirty="0" smtClean="0">
                <a:hlinkClick r:id="rId27" action="ppaction://hlinksldjump"/>
              </a:rPr>
              <a:t/>
            </a:r>
            <a:br>
              <a:rPr lang="hu-HU" sz="1600" dirty="0" smtClean="0">
                <a:hlinkClick r:id="rId27" action="ppaction://hlinksldjump"/>
              </a:rPr>
            </a:br>
            <a:r>
              <a:rPr lang="hu-HU" sz="1600" dirty="0" smtClean="0">
                <a:hlinkClick r:id="rId14" action="ppaction://hlinksldjump"/>
              </a:rPr>
              <a:t> </a:t>
            </a:r>
            <a:r>
              <a:rPr lang="hu-HU" sz="1600" dirty="0" smtClean="0">
                <a:hlinkClick r:id="rId28" action="ppaction://hlinksldjump"/>
              </a:rPr>
              <a:t>Erőt adsz minden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2" action="ppaction://hlinksldjump"/>
              </a:rPr>
              <a:t> </a:t>
            </a:r>
            <a:r>
              <a:rPr lang="hu-HU" sz="1600" dirty="0" smtClean="0">
                <a:hlinkClick r:id="rId29" action="ppaction://hlinksldjump"/>
              </a:rPr>
              <a:t>Esdve Kérlek, jó Atyám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30" action="ppaction://hlinksldjump"/>
              </a:rPr>
              <a:t> </a:t>
            </a:r>
            <a:r>
              <a:rPr lang="hu-HU" sz="1600" dirty="0" smtClean="0">
                <a:hlinkClick r:id="rId31" action="ppaction://hlinksldjump"/>
              </a:rPr>
              <a:t>Esti imádság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32" action="ppaction://hlinksldjump"/>
              </a:rPr>
              <a:t> </a:t>
            </a:r>
            <a:r>
              <a:rPr lang="hu-HU" sz="1600" dirty="0" smtClean="0">
                <a:hlinkClick r:id="rId33" action="ppaction://hlinksldjump"/>
              </a:rPr>
              <a:t>Ez az a dal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34" action="ppaction://hlinksldjump"/>
              </a:rPr>
              <a:t> </a:t>
            </a:r>
            <a:r>
              <a:rPr lang="hu-HU" sz="1600" dirty="0" smtClean="0">
                <a:hlinkClick r:id="rId35" action="ppaction://hlinksldjump"/>
              </a:rPr>
              <a:t>Feladtad méltó </a:t>
            </a:r>
            <a:r>
              <a:rPr lang="hu-HU" sz="1600" dirty="0" smtClean="0">
                <a:hlinkClick r:id="rId35" action="ppaction://hlinksldjump"/>
              </a:rPr>
              <a:t>nagy</a:t>
            </a:r>
            <a:br>
              <a:rPr lang="hu-HU" sz="1600" dirty="0" smtClean="0">
                <a:hlinkClick r:id="rId35" action="ppaction://hlinksldjump"/>
              </a:rPr>
            </a:br>
            <a:r>
              <a:rPr lang="hu-HU" sz="1600" i="1" dirty="0" smtClean="0"/>
              <a:t> </a:t>
            </a:r>
            <a:r>
              <a:rPr lang="hu-HU" sz="1600" dirty="0" smtClean="0">
                <a:hlinkClick r:id="rId36" action="ppaction://hlinksldjump"/>
              </a:rPr>
              <a:t>Fényeddel</a:t>
            </a:r>
            <a:r>
              <a:rPr lang="hu-HU" sz="1600" dirty="0" smtClean="0">
                <a:hlinkClick r:id="rId36" action="ppaction://hlinksldjump"/>
              </a:rPr>
              <a:t>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37" action="ppaction://hlinksldjump"/>
              </a:rPr>
              <a:t> </a:t>
            </a:r>
            <a:r>
              <a:rPr lang="hu-HU" sz="1600" dirty="0" smtClean="0">
                <a:hlinkClick r:id="rId38" action="ppaction://hlinksldjump"/>
              </a:rPr>
              <a:t>Földtől az égig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39" action="ppaction://hlinksldjump"/>
              </a:rPr>
              <a:t>Gyere te is, áldjuk együtt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40" action="ppaction://hlinksldjump"/>
              </a:rPr>
              <a:t> </a:t>
            </a:r>
            <a:r>
              <a:rPr lang="hu-HU" sz="1600" dirty="0" smtClean="0">
                <a:hlinkClick r:id="rId10" action="ppaction://hlinksldjump"/>
              </a:rPr>
              <a:t>Hatalmas vagy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" action="ppaction://noaction"/>
              </a:rPr>
              <a:t> </a:t>
            </a:r>
            <a:r>
              <a:rPr lang="hu-HU" sz="1600" dirty="0" smtClean="0">
                <a:hlinkClick r:id="rId41" action="ppaction://hlinksldjump"/>
              </a:rPr>
              <a:t>Hazamegy a vándor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42" action="ppaction://hlinksldjump"/>
              </a:rPr>
              <a:t> </a:t>
            </a:r>
            <a:r>
              <a:rPr lang="hu-HU" sz="1600" dirty="0" smtClean="0">
                <a:hlinkClick r:id="rId43" action="ppaction://hlinksldjump"/>
              </a:rPr>
              <a:t>Hinni taníts, Uram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44" action="ppaction://hlinksldjump"/>
              </a:rPr>
              <a:t> </a:t>
            </a:r>
            <a:r>
              <a:rPr lang="hu-HU" sz="1600" dirty="0" smtClean="0">
                <a:hlinkClick r:id="rId45" action="ppaction://hlinksldjump"/>
              </a:rPr>
              <a:t>Hozzád száll az énekem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46" action="ppaction://hlinksldjump"/>
              </a:rPr>
              <a:t> </a:t>
            </a:r>
            <a:r>
              <a:rPr lang="hu-HU" sz="1600" dirty="0" smtClean="0">
                <a:hlinkClick r:id="rId47" action="ppaction://hlinksldjump"/>
              </a:rPr>
              <a:t>Húsvér templom</a:t>
            </a:r>
            <a:r>
              <a:rPr lang="hu-HU" sz="1600" dirty="0" smtClean="0">
                <a:hlinkClick r:id="rId46" action="ppaction://hlinksldjump"/>
              </a:rPr>
              <a:t/>
            </a:r>
            <a:br>
              <a:rPr lang="hu-HU" sz="1600" dirty="0" smtClean="0">
                <a:hlinkClick r:id="rId46" action="ppaction://hlinksldjump"/>
              </a:rPr>
            </a:br>
            <a:r>
              <a:rPr lang="hu-HU" sz="1600" dirty="0" smtClean="0">
                <a:hlinkClick r:id="rId48" action="ppaction://hlinksldjump"/>
              </a:rPr>
              <a:t> </a:t>
            </a:r>
            <a:r>
              <a:rPr lang="hu-HU" sz="1600" dirty="0" smtClean="0">
                <a:hlinkClick r:id="rId49" action="ppaction://hlinksldjump"/>
              </a:rPr>
              <a:t>Igazságban</a:t>
            </a:r>
            <a:r>
              <a:rPr lang="hu-HU" sz="1600" dirty="0" smtClean="0">
                <a:hlinkClick r:id="rId49" action="ppaction://hlinksldjump"/>
              </a:rPr>
              <a:t>, lélekben </a:t>
            </a:r>
            <a:r>
              <a:rPr lang="hu-HU" sz="1600" dirty="0" smtClean="0">
                <a:hlinkClick r:id="rId46" action="ppaction://hlinksldjump"/>
              </a:rPr>
              <a:t/>
            </a:r>
            <a:br>
              <a:rPr lang="hu-HU" sz="1600" dirty="0" smtClean="0">
                <a:hlinkClick r:id="rId46" action="ppaction://hlinksldjump"/>
              </a:rPr>
            </a:br>
            <a:r>
              <a:rPr lang="hu-HU" sz="1600" dirty="0" smtClean="0">
                <a:hlinkClick r:id="rId50" action="ppaction://hlinksldjump"/>
              </a:rPr>
              <a:t> </a:t>
            </a:r>
            <a:r>
              <a:rPr lang="hu-HU" sz="1600" dirty="0" smtClean="0">
                <a:hlinkClick r:id="rId51" action="ppaction://hlinksldjump"/>
              </a:rPr>
              <a:t>Ím nagy Isten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52" action="ppaction://hlinksldjump"/>
              </a:rPr>
              <a:t> </a:t>
            </a:r>
            <a:r>
              <a:rPr lang="hu-HU" sz="1600" dirty="0" smtClean="0">
                <a:hlinkClick r:id="rId37" action="ppaction://hlinksldjump"/>
              </a:rPr>
              <a:t>Írd át álmaim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37" action="ppaction://hlinksldjump"/>
              </a:rPr>
              <a:t> </a:t>
            </a:r>
            <a:r>
              <a:rPr lang="hu-HU" sz="1600" dirty="0" smtClean="0">
                <a:hlinkClick r:id="rId53" action="ppaction://hlinksldjump"/>
              </a:rPr>
              <a:t>Istenem, nem értem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54" action="ppaction://hlinksldjump"/>
              </a:rPr>
              <a:t> </a:t>
            </a:r>
            <a:r>
              <a:rPr lang="hu-HU" sz="1600" dirty="0" smtClean="0">
                <a:hlinkClick r:id="rId55" action="ppaction://hlinksldjump"/>
              </a:rPr>
              <a:t>Itt a szívem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56" action="ppaction://hlinksldjump"/>
              </a:rPr>
              <a:t> </a:t>
            </a:r>
            <a:r>
              <a:rPr lang="hu-HU" sz="1600" dirty="0" smtClean="0">
                <a:hlinkClick r:id="rId24" action="ppaction://hlinksldjump"/>
              </a:rPr>
              <a:t>Itt vagyok most jó Uram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57" action="ppaction://hlinksldjump"/>
              </a:rPr>
              <a:t> </a:t>
            </a:r>
            <a:r>
              <a:rPr lang="hu-HU" sz="1600" dirty="0" smtClean="0">
                <a:hlinkClick r:id="rId58" action="ppaction://hlinksldjump"/>
              </a:rPr>
              <a:t>Jézus, én téged választottalak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59" action="ppaction://hlinksldjump"/>
              </a:rPr>
              <a:t>Jézussal járok minden nap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51" action="ppaction://hlinksldjump"/>
              </a:rPr>
              <a:t> </a:t>
            </a:r>
            <a:r>
              <a:rPr lang="hu-HU" sz="1600" dirty="0" smtClean="0">
                <a:hlinkClick r:id="rId60" action="ppaction://hlinksldjump"/>
              </a:rPr>
              <a:t>Jézus Úr a mennyben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50" action="ppaction://hlinksldjump"/>
              </a:rPr>
              <a:t>Jót terveztél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61" action="ppaction://hlinksldjump"/>
              </a:rPr>
              <a:t> </a:t>
            </a:r>
            <a:r>
              <a:rPr lang="hu-HU" sz="1600" dirty="0" smtClean="0">
                <a:hlinkClick r:id="rId62" action="ppaction://hlinksldjump"/>
              </a:rPr>
              <a:t>Jöjj az Úr vár reád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63" action="ppaction://hlinksldjump"/>
              </a:rPr>
              <a:t> </a:t>
            </a:r>
            <a:r>
              <a:rPr lang="hu-HU" sz="1600" dirty="0" smtClean="0">
                <a:hlinkClick r:id="rId14" action="ppaction://hlinksldjump"/>
              </a:rPr>
              <a:t>Jöjj, itt az idő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> </a:t>
            </a:r>
            <a:r>
              <a:rPr lang="hu-HU" sz="1600" dirty="0" smtClean="0">
                <a:hlinkClick r:id="rId64" action="ppaction://hlinksldjump"/>
              </a:rPr>
              <a:t>Jöjjetek, </a:t>
            </a:r>
            <a:r>
              <a:rPr lang="hu-HU" sz="1600" dirty="0" err="1" smtClean="0">
                <a:hlinkClick r:id="rId64" action="ppaction://hlinksldjump"/>
              </a:rPr>
              <a:t>jöjjetek</a:t>
            </a:r>
            <a:r>
              <a:rPr lang="hu-HU" sz="1600" dirty="0" smtClean="0">
                <a:hlinkClick r:id="rId64" action="ppaction://hlinksldjump"/>
              </a:rPr>
              <a:t>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65" action="ppaction://hlinksldjump"/>
              </a:rPr>
              <a:t>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66" action="ppaction://hlinksldjump"/>
              </a:rPr>
              <a:t>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/>
            </a:r>
            <a:br>
              <a:rPr lang="hu-HU" sz="1600" dirty="0" smtClean="0"/>
            </a:br>
            <a:endParaRPr lang="hu-HU" sz="1600" i="1" dirty="0">
              <a:latin typeface="Gill Sans Ultra Bold Condensed" pitchFamily="34" charset="0"/>
            </a:endParaRPr>
          </a:p>
        </p:txBody>
      </p:sp>
      <p:sp>
        <p:nvSpPr>
          <p:cNvPr id="7" name="Szövegdoboz 6">
            <a:hlinkClick r:id="rId67" action="ppaction://hlinksldjump"/>
          </p:cNvPr>
          <p:cNvSpPr txBox="1"/>
          <p:nvPr/>
        </p:nvSpPr>
        <p:spPr>
          <a:xfrm>
            <a:off x="6929454" y="5857892"/>
            <a:ext cx="1928826" cy="830997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 smtClean="0"/>
              <a:t>K-Z</a:t>
            </a:r>
            <a:endParaRPr lang="hu-H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714356"/>
            <a:ext cx="8358246" cy="5643602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3. Hinni taníts, Uram, kérni taníts! Gyorsan elszáll a perc: kérni taníts! Lásd gyengeségemet, Erősíts engemet, Míg diadalt nyerek: Kérni taníts!</a:t>
            </a:r>
          </a:p>
          <a:p>
            <a:pPr>
              <a:buNone/>
            </a:pPr>
            <a:r>
              <a:rPr lang="hu-HU" dirty="0" smtClean="0"/>
              <a:t>4. Hinni taníts, Uram, kérni taníts! Jézus, te visszajössz: várni taníts! Majd ha kegyelmesen Nézed az életem: Állhassak csendesen. Hinni taníts!</a:t>
            </a:r>
          </a:p>
          <a:p>
            <a:endParaRPr lang="hu-HU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476672"/>
            <a:ext cx="8329642" cy="61926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sz="4000" dirty="0"/>
              <a:t>Gyenge vagyok, </a:t>
            </a:r>
            <a:r>
              <a:rPr lang="hu-HU" sz="4000" dirty="0" smtClean="0"/>
              <a:t>ember megkavar </a:t>
            </a:r>
            <a:r>
              <a:rPr lang="hu-HU" sz="4000" dirty="0"/>
              <a:t>az élet</a:t>
            </a:r>
            <a:br>
              <a:rPr lang="hu-HU" sz="4000" dirty="0"/>
            </a:br>
            <a:r>
              <a:rPr lang="hu-HU" sz="4000" dirty="0"/>
              <a:t>nem tudom a szívem meggyógyítani</a:t>
            </a:r>
            <a:br>
              <a:rPr lang="hu-HU" sz="4000" dirty="0"/>
            </a:br>
            <a:r>
              <a:rPr lang="hu-HU" sz="4000" dirty="0"/>
              <a:t/>
            </a:r>
            <a:br>
              <a:rPr lang="hu-HU" sz="4000" dirty="0"/>
            </a:br>
            <a:r>
              <a:rPr lang="hu-HU" sz="4000" dirty="0"/>
              <a:t>túl sok ami </a:t>
            </a:r>
            <a:r>
              <a:rPr lang="hu-HU" sz="4000" dirty="0" smtClean="0"/>
              <a:t>fájhat én </a:t>
            </a:r>
            <a:r>
              <a:rPr lang="hu-HU" sz="4000" dirty="0"/>
              <a:t>nekem és másnak</a:t>
            </a:r>
            <a:br>
              <a:rPr lang="hu-HU" sz="4000" dirty="0"/>
            </a:br>
            <a:r>
              <a:rPr lang="hu-HU" sz="4000" dirty="0"/>
              <a:t>Nélküled a lelkem borsszem szélvészben</a:t>
            </a:r>
            <a:br>
              <a:rPr lang="hu-HU" sz="4000" dirty="0"/>
            </a:br>
            <a:r>
              <a:rPr lang="hu-HU" sz="4000" dirty="0"/>
              <a:t/>
            </a:r>
            <a:br>
              <a:rPr lang="hu-HU" sz="4000" dirty="0"/>
            </a:br>
            <a:r>
              <a:rPr lang="hu-HU" sz="4000" dirty="0"/>
              <a:t>Itt a szívem kemény </a:t>
            </a:r>
            <a:r>
              <a:rPr lang="hu-HU" sz="4000" dirty="0" smtClean="0"/>
              <a:t>föld pusztaság </a:t>
            </a:r>
            <a:r>
              <a:rPr lang="hu-HU" sz="4000" dirty="0"/>
              <a:t>lett</a:t>
            </a:r>
            <a:br>
              <a:rPr lang="hu-HU" sz="4000" dirty="0"/>
            </a:br>
            <a:r>
              <a:rPr lang="hu-HU" sz="4000" dirty="0"/>
              <a:t>Törd most föl</a:t>
            </a:r>
            <a:br>
              <a:rPr lang="hu-HU" sz="4000" dirty="0"/>
            </a:br>
            <a:r>
              <a:rPr lang="hu-HU" sz="4000" dirty="0"/>
              <a:t/>
            </a:r>
            <a:br>
              <a:rPr lang="hu-HU" sz="4000" dirty="0"/>
            </a:br>
            <a:r>
              <a:rPr lang="hu-HU" sz="4000" dirty="0"/>
              <a:t>Itt a szívem száraz kút ásd le mélyre </a:t>
            </a:r>
            <a:r>
              <a:rPr lang="hu-HU" sz="4000" dirty="0" smtClean="0"/>
              <a:t>Törjön </a:t>
            </a:r>
            <a:r>
              <a:rPr lang="hu-HU" sz="4000" dirty="0"/>
              <a:t>út!</a:t>
            </a:r>
            <a:br>
              <a:rPr lang="hu-HU" sz="4000" dirty="0"/>
            </a:br>
            <a:r>
              <a:rPr lang="hu-HU" sz="4000" dirty="0"/>
              <a:t/>
            </a:r>
            <a:br>
              <a:rPr lang="hu-HU" sz="4000" dirty="0"/>
            </a:br>
            <a:r>
              <a:rPr lang="hu-HU" sz="4000" dirty="0"/>
              <a:t>Élő víznek, mely tőled jön</a:t>
            </a:r>
            <a:br>
              <a:rPr lang="hu-HU" sz="4000" dirty="0"/>
            </a:br>
            <a:r>
              <a:rPr lang="hu-HU" sz="4000" dirty="0"/>
              <a:t/>
            </a:r>
            <a:br>
              <a:rPr lang="hu-HU" sz="4000" dirty="0"/>
            </a:br>
            <a:r>
              <a:rPr lang="hu-HU" sz="4000" dirty="0"/>
              <a:t>Mindent tudok </a:t>
            </a:r>
            <a:r>
              <a:rPr lang="hu-HU" sz="4000" dirty="0" smtClean="0"/>
              <a:t>észből túl </a:t>
            </a:r>
            <a:r>
              <a:rPr lang="hu-HU" sz="4000" dirty="0"/>
              <a:t>keveset szívből</a:t>
            </a:r>
            <a:br>
              <a:rPr lang="hu-HU" sz="4000" dirty="0"/>
            </a:br>
            <a:r>
              <a:rPr lang="hu-HU" sz="4000" dirty="0"/>
              <a:t>Míg a betű </a:t>
            </a:r>
            <a:r>
              <a:rPr lang="hu-HU" sz="4000" dirty="0" smtClean="0"/>
              <a:t>öl, a </a:t>
            </a:r>
            <a:r>
              <a:rPr lang="hu-HU" sz="4000" dirty="0"/>
              <a:t>szellem élni hív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588224" y="6237312"/>
            <a:ext cx="165618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7763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548680"/>
            <a:ext cx="8679338" cy="61664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/>
              <a:t>Itt a szívem kemény föld</a:t>
            </a:r>
            <a:br>
              <a:rPr lang="hu-HU" dirty="0"/>
            </a:br>
            <a:r>
              <a:rPr lang="hu-HU" dirty="0"/>
              <a:t>pusztaság lett törd most föl</a:t>
            </a:r>
            <a:br>
              <a:rPr lang="hu-HU" dirty="0"/>
            </a:br>
            <a:r>
              <a:rPr lang="hu-HU" dirty="0"/>
              <a:t>Itt a szívem száraz kút</a:t>
            </a:r>
            <a:br>
              <a:rPr lang="hu-HU" dirty="0"/>
            </a:br>
            <a:r>
              <a:rPr lang="hu-HU" dirty="0"/>
              <a:t>áss le mélyre törjön út!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Élő víznek mely tőled jön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Megtanítasz </a:t>
            </a:r>
            <a:r>
              <a:rPr lang="hu-HU" dirty="0" smtClean="0"/>
              <a:t>szeretni merni</a:t>
            </a:r>
            <a:r>
              <a:rPr lang="hu-HU" dirty="0"/>
              <a:t>, élni, érezni ×3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Itt a szívem kemény </a:t>
            </a:r>
            <a:r>
              <a:rPr lang="hu-HU" dirty="0" smtClean="0"/>
              <a:t>föld pusztaság </a:t>
            </a:r>
            <a:r>
              <a:rPr lang="hu-HU" dirty="0"/>
              <a:t>lett</a:t>
            </a:r>
            <a:br>
              <a:rPr lang="hu-HU" dirty="0"/>
            </a:br>
            <a:r>
              <a:rPr lang="hu-HU" dirty="0"/>
              <a:t>Törd most föl!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Itt a szívem száraz kút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ásd </a:t>
            </a:r>
            <a:r>
              <a:rPr lang="hu-HU" dirty="0"/>
              <a:t>le mélyre </a:t>
            </a:r>
            <a:r>
              <a:rPr lang="hu-HU" dirty="0" smtClean="0"/>
              <a:t>Törjön </a:t>
            </a:r>
            <a:r>
              <a:rPr lang="hu-HU" dirty="0"/>
              <a:t>út!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Élő víznek, mely tőled jön</a:t>
            </a:r>
          </a:p>
          <a:p>
            <a:endParaRPr lang="hu-HU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3665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428604"/>
            <a:ext cx="8606760" cy="62407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Megkopott, elhamvadt álmaim itt hozom</a:t>
            </a:r>
            <a:br>
              <a:rPr lang="hu-HU" dirty="0"/>
            </a:br>
            <a:r>
              <a:rPr lang="hu-HU" dirty="0"/>
              <a:t>Sarumat - szétfoszló vágyaim - leoldom.</a:t>
            </a:r>
            <a:br>
              <a:rPr lang="hu-HU" dirty="0"/>
            </a:br>
            <a:r>
              <a:rPr lang="hu-HU" dirty="0"/>
              <a:t>Elázott, elhagyott, meghasadt kereszted</a:t>
            </a:r>
            <a:br>
              <a:rPr lang="hu-HU" dirty="0"/>
            </a:br>
            <a:r>
              <a:rPr lang="hu-HU" dirty="0"/>
              <a:t>Lábánál otthagyom, meghajtom térdemet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marL="0" indent="0">
              <a:buNone/>
            </a:pPr>
            <a:r>
              <a:rPr lang="hu-HU" i="1" dirty="0"/>
              <a:t>Írd át álmaim, amire akarod,</a:t>
            </a:r>
            <a:r>
              <a:rPr lang="hu-HU" dirty="0"/>
              <a:t/>
            </a:r>
            <a:br>
              <a:rPr lang="hu-HU" dirty="0"/>
            </a:br>
            <a:r>
              <a:rPr lang="hu-HU" i="1" dirty="0"/>
              <a:t>Cseréld ki vágyaim amire akarod,</a:t>
            </a:r>
            <a:r>
              <a:rPr lang="hu-HU" dirty="0"/>
              <a:t/>
            </a:r>
            <a:br>
              <a:rPr lang="hu-HU" dirty="0"/>
            </a:br>
            <a:r>
              <a:rPr lang="hu-HU" i="1" dirty="0"/>
              <a:t>Töltsd be életem amivel akarod,</a:t>
            </a:r>
            <a:r>
              <a:rPr lang="hu-HU" dirty="0"/>
              <a:t/>
            </a:r>
            <a:br>
              <a:rPr lang="hu-HU" dirty="0"/>
            </a:br>
            <a:r>
              <a:rPr lang="hu-HU" i="1" dirty="0"/>
              <a:t>Ölelje jövőmet egészen át karod.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marL="0" indent="0">
              <a:buNone/>
            </a:pPr>
            <a:r>
              <a:rPr lang="hu-HU" dirty="0"/>
              <a:t>Írj gyönyörű verssorokat életem lapjaira!</a:t>
            </a:r>
          </a:p>
          <a:p>
            <a:pPr marL="0" indent="0">
              <a:buNone/>
            </a:pPr>
            <a:r>
              <a:rPr lang="hu-HU" dirty="0"/>
              <a:t>Zengj gyönyörű dallamokat életem ritmusába!</a:t>
            </a:r>
          </a:p>
          <a:p>
            <a:endParaRPr lang="hu-HU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8704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548680"/>
            <a:ext cx="8329642" cy="6309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Engedd, hogy vajként olvadjon a szíved,</a:t>
            </a:r>
            <a:br>
              <a:rPr lang="hu-HU" dirty="0"/>
            </a:br>
            <a:r>
              <a:rPr lang="hu-HU" dirty="0"/>
              <a:t>Engedd, hogy felolvadjon a jég,</a:t>
            </a:r>
            <a:br>
              <a:rPr lang="hu-HU" dirty="0"/>
            </a:br>
            <a:r>
              <a:rPr lang="hu-HU" dirty="0"/>
              <a:t>Ahogy az ő szíve olvad, mint a viasz,</a:t>
            </a:r>
            <a:br>
              <a:rPr lang="hu-HU" dirty="0"/>
            </a:br>
            <a:r>
              <a:rPr lang="hu-HU" dirty="0"/>
              <a:t>Engedd, hogy felengedjen a jég.</a:t>
            </a:r>
            <a:br>
              <a:rPr lang="hu-HU" dirty="0"/>
            </a:br>
            <a:r>
              <a:rPr lang="hu-HU" dirty="0"/>
              <a:t>Engedd, hogy rád áradjon a szeretet,</a:t>
            </a:r>
            <a:br>
              <a:rPr lang="hu-HU" dirty="0"/>
            </a:br>
            <a:r>
              <a:rPr lang="hu-HU" dirty="0"/>
              <a:t>Engedd, hogy rád áradjon a fény,</a:t>
            </a:r>
            <a:br>
              <a:rPr lang="hu-HU" dirty="0"/>
            </a:br>
            <a:r>
              <a:rPr lang="hu-HU" dirty="0"/>
              <a:t>Engedd, hogy újjáformálja szívedet,</a:t>
            </a:r>
            <a:br>
              <a:rPr lang="hu-HU" dirty="0"/>
            </a:br>
            <a:r>
              <a:rPr lang="hu-HU" dirty="0"/>
              <a:t>Engedd, hogy hússá váljon a jég. 2X</a:t>
            </a:r>
          </a:p>
          <a:p>
            <a:pPr marL="0" indent="0">
              <a:buNone/>
            </a:pPr>
            <a:r>
              <a:rPr lang="hu-HU" dirty="0"/>
              <a:t>Töltsd be egészen a szívemet, JÉZUS,</a:t>
            </a:r>
            <a:br>
              <a:rPr lang="hu-HU" dirty="0"/>
            </a:br>
            <a:r>
              <a:rPr lang="hu-HU" dirty="0"/>
              <a:t>Fogjad erősen a kezemet, JÉZUS,</a:t>
            </a:r>
            <a:br>
              <a:rPr lang="hu-HU" dirty="0"/>
            </a:br>
            <a:r>
              <a:rPr lang="hu-HU" dirty="0"/>
              <a:t>Legyél te bennem a szeretet, JÉZUS,</a:t>
            </a:r>
            <a:br>
              <a:rPr lang="hu-HU" dirty="0"/>
            </a:br>
            <a:r>
              <a:rPr lang="hu-HU" dirty="0"/>
              <a:t>Legyél te bennem a fény</a:t>
            </a:r>
          </a:p>
          <a:p>
            <a:endParaRPr lang="hu-HU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2181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357166"/>
            <a:ext cx="8463884" cy="62401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/>
              <a:t>Meghívtál, hogy vízre lépjek, hol Nélküled elsüllyedek.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Ebben </a:t>
            </a:r>
            <a:r>
              <a:rPr lang="hu-HU" dirty="0"/>
              <a:t>megtalállak Téged, a mélységben megtart hitem.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Nagy </a:t>
            </a:r>
            <a:r>
              <a:rPr lang="hu-HU" dirty="0"/>
              <a:t>Neved hívom én, és felnézek a vizek fölé. Ott látlak én, a lelkem Benned megpihen.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Enyém </a:t>
            </a:r>
            <a:r>
              <a:rPr lang="hu-HU" dirty="0"/>
              <a:t>vagy és én Tied.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mélységnél nagyobb kegyelmed, mely elvezet és tart engem. Ha elbuknék és nagyon félnék,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Te </a:t>
            </a:r>
            <a:r>
              <a:rPr lang="hu-HU" dirty="0"/>
              <a:t>nem hagysz el, nem inogsz meg. </a:t>
            </a:r>
            <a:endParaRPr lang="hu-HU" dirty="0" smtClean="0"/>
          </a:p>
          <a:p>
            <a:pPr marL="0" indent="0">
              <a:buNone/>
            </a:pPr>
            <a:r>
              <a:rPr lang="hu-HU" i="1" dirty="0" smtClean="0"/>
              <a:t>Lélek </a:t>
            </a:r>
            <a:r>
              <a:rPr lang="hu-HU" i="1" dirty="0"/>
              <a:t>add, hogy Benned teljesen megbízzak, A vízen bátran Veled járjak, bárhová hívsz, menjek. </a:t>
            </a:r>
            <a:endParaRPr lang="hu-HU" i="1" dirty="0" smtClean="0"/>
          </a:p>
          <a:p>
            <a:pPr marL="0" indent="0">
              <a:buNone/>
            </a:pPr>
            <a:r>
              <a:rPr lang="hu-HU" i="1" dirty="0" smtClean="0"/>
              <a:t>Vigyél </a:t>
            </a:r>
            <a:r>
              <a:rPr lang="hu-HU" i="1" dirty="0"/>
              <a:t>tovább, mint a lábam tudna menni. Taníts teljes hittel járni, jelenlétedben élni. </a:t>
            </a:r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1714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548680"/>
            <a:ext cx="8463314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800" dirty="0"/>
              <a:t>Uram szent vagy, Hatalmas vagy, Te vagy méltó A </a:t>
            </a:r>
            <a:r>
              <a:rPr lang="hu-HU" sz="2800" dirty="0" err="1" smtClean="0"/>
              <a:t>dícséretre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/>
              <a:t>Veled járok, Rád tekintek, És szeretlek Minden napon</a:t>
            </a:r>
            <a:r>
              <a:rPr lang="hu-HU" sz="2800" dirty="0" smtClean="0"/>
              <a:t>.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800" b="1" dirty="0"/>
              <a:t>Fiúk: </a:t>
            </a:r>
            <a:r>
              <a:rPr lang="hu-HU" sz="2800" dirty="0"/>
              <a:t>Új dalt zengek és áldom Királyom, ki </a:t>
            </a:r>
            <a:r>
              <a:rPr lang="hu-HU" sz="2800" dirty="0" smtClean="0"/>
              <a:t>méltó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/>
              <a:t>Csak rá nézek, Őt áldom, Leborulva Imádom. (2x</a:t>
            </a:r>
            <a:r>
              <a:rPr lang="hu-HU" sz="2800" dirty="0" smtClean="0"/>
              <a:t>)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800" b="1" dirty="0"/>
              <a:t>Lányok: </a:t>
            </a:r>
            <a:r>
              <a:rPr lang="hu-HU" sz="2800" dirty="0"/>
              <a:t>Csak te vagy az Úr és a nagy Király, Mindenható, ami kősziklánk</a:t>
            </a:r>
            <a:r>
              <a:rPr lang="hu-HU" sz="2800" dirty="0" smtClean="0"/>
              <a:t>,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/>
              <a:t>Te vagy Immánuel, hatalmas Isten, békesség Ura, megfeszített Bárány</a:t>
            </a:r>
            <a:r>
              <a:rPr lang="hu-HU" sz="2800" dirty="0" smtClean="0"/>
              <a:t>,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/>
              <a:t>Megmentő Isten vagy, kegyelmed végtelen, uralkodsz örökké az ég és föld felett</a:t>
            </a:r>
            <a:r>
              <a:rPr lang="hu-HU" sz="2800" dirty="0" smtClean="0"/>
              <a:t>,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/>
              <a:t>Te vagy alfa, </a:t>
            </a:r>
            <a:r>
              <a:rPr lang="hu-HU" sz="2800" dirty="0" err="1"/>
              <a:t>omega</a:t>
            </a:r>
            <a:r>
              <a:rPr lang="hu-HU" sz="2800" dirty="0"/>
              <a:t>, kezdet és vég, Te vagy a Messiás, megmentő barát, ki </a:t>
            </a:r>
            <a:r>
              <a:rPr lang="hu-HU" sz="2800" dirty="0" smtClean="0"/>
              <a:t>véd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800" b="1" dirty="0"/>
              <a:t>Együtt: </a:t>
            </a:r>
            <a:r>
              <a:rPr lang="hu-HU" sz="2800" dirty="0"/>
              <a:t>Te vagy a Megváltóm és az életem Tiéd!</a:t>
            </a:r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5247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476672"/>
            <a:ext cx="8606760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/>
              <a:t>1. Te eljöttél közénk, hogy út legyél</a:t>
            </a:r>
            <a:br>
              <a:rPr lang="hu-HU" dirty="0"/>
            </a:br>
            <a:r>
              <a:rPr lang="hu-HU" dirty="0"/>
              <a:t>Elvettél minden bűnt,</a:t>
            </a:r>
            <a:br>
              <a:rPr lang="hu-HU" dirty="0"/>
            </a:br>
            <a:r>
              <a:rPr lang="hu-HU" dirty="0"/>
              <a:t>Megváltottad életem, Ki feltámadtál győztesen</a:t>
            </a:r>
            <a:br>
              <a:rPr lang="hu-HU" dirty="0"/>
            </a:br>
            <a:r>
              <a:rPr lang="hu-HU" dirty="0"/>
              <a:t>Hatalmasabb vagy mindennél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 err="1"/>
              <a:t>Refr</a:t>
            </a:r>
            <a:r>
              <a:rPr lang="hu-HU" dirty="0"/>
              <a:t>. Eljöttél, </a:t>
            </a:r>
            <a:r>
              <a:rPr lang="hu-HU" dirty="0" err="1"/>
              <a:t>eljöttél</a:t>
            </a:r>
            <a:r>
              <a:rPr lang="hu-HU" dirty="0"/>
              <a:t>, Hatalmasabb vagy mindennél</a:t>
            </a:r>
            <a:br>
              <a:rPr lang="hu-HU" dirty="0"/>
            </a:br>
            <a:r>
              <a:rPr lang="hu-HU" dirty="0"/>
              <a:t>És én ameddig csak élek, Mindig Téged dicsérlek, Hatalmasabb vagy mindennél.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2. Örökre mellettem maradsz, </a:t>
            </a:r>
            <a:br>
              <a:rPr lang="hu-HU" dirty="0"/>
            </a:br>
            <a:r>
              <a:rPr lang="hu-HU" dirty="0"/>
              <a:t>Fent a mennyben vársz reám,</a:t>
            </a:r>
            <a:br>
              <a:rPr lang="hu-HU" dirty="0"/>
            </a:br>
            <a:r>
              <a:rPr lang="hu-HU" dirty="0"/>
              <a:t>Te vagy a Megváltó, az Egyetlen, Ki feltámadtál győztesen, </a:t>
            </a:r>
            <a:br>
              <a:rPr lang="hu-HU" dirty="0"/>
            </a:br>
            <a:r>
              <a:rPr lang="hu-HU" dirty="0"/>
              <a:t>Mindig mellettem maradsz.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 err="1"/>
              <a:t>Refr</a:t>
            </a:r>
            <a:r>
              <a:rPr lang="hu-HU" dirty="0"/>
              <a:t>. </a:t>
            </a:r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3670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764704"/>
            <a:ext cx="8258204" cy="59766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/>
              <a:t>Ki vagyok </a:t>
            </a:r>
            <a:r>
              <a:rPr lang="hu-HU" dirty="0" smtClean="0"/>
              <a:t>én, Hogy</a:t>
            </a:r>
            <a:r>
              <a:rPr lang="hu-HU" dirty="0"/>
              <a:t> a mindenség Ura</a:t>
            </a:r>
            <a:br>
              <a:rPr lang="hu-HU" dirty="0"/>
            </a:br>
            <a:r>
              <a:rPr lang="hu-HU" dirty="0"/>
              <a:t>Hallja </a:t>
            </a:r>
            <a:r>
              <a:rPr lang="hu-HU" dirty="0" smtClean="0"/>
              <a:t>hangomat, Látja</a:t>
            </a:r>
            <a:r>
              <a:rPr lang="hu-HU" dirty="0"/>
              <a:t> gondomat?</a:t>
            </a:r>
            <a:br>
              <a:rPr lang="hu-HU" dirty="0"/>
            </a:br>
            <a:r>
              <a:rPr lang="hu-HU" dirty="0"/>
              <a:t>Ki vagyok </a:t>
            </a:r>
            <a:r>
              <a:rPr lang="hu-HU" dirty="0" smtClean="0"/>
              <a:t>én, Hogy</a:t>
            </a:r>
            <a:r>
              <a:rPr lang="hu-HU" dirty="0"/>
              <a:t> a Hajnalcsillag is</a:t>
            </a:r>
            <a:br>
              <a:rPr lang="hu-HU" dirty="0"/>
            </a:br>
            <a:r>
              <a:rPr lang="hu-HU" dirty="0"/>
              <a:t>Minden utamon </a:t>
            </a:r>
            <a:r>
              <a:rPr lang="hu-HU" dirty="0" smtClean="0"/>
              <a:t>előttem</a:t>
            </a:r>
            <a:r>
              <a:rPr lang="hu-HU" dirty="0"/>
              <a:t> halad?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Nem azért, aki vagyok, </a:t>
            </a:r>
            <a:r>
              <a:rPr lang="hu-HU" dirty="0" smtClean="0"/>
              <a:t> de</a:t>
            </a:r>
            <a:r>
              <a:rPr lang="hu-HU" dirty="0"/>
              <a:t> azért, amit tettél,</a:t>
            </a:r>
            <a:br>
              <a:rPr lang="hu-HU" dirty="0"/>
            </a:br>
            <a:r>
              <a:rPr lang="hu-HU" dirty="0"/>
              <a:t>nem azért, amit </a:t>
            </a:r>
            <a:r>
              <a:rPr lang="hu-HU" dirty="0" smtClean="0"/>
              <a:t>teszek, de</a:t>
            </a:r>
            <a:r>
              <a:rPr lang="hu-HU" dirty="0"/>
              <a:t> azért, Aki Te vagy!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Nézz rám, csak hervadó virágszál, 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csak</a:t>
            </a:r>
            <a:r>
              <a:rPr lang="hu-HU" dirty="0"/>
              <a:t> porba hulló </a:t>
            </a:r>
            <a:r>
              <a:rPr lang="hu-HU" dirty="0" smtClean="0"/>
              <a:t>árnyék, csak</a:t>
            </a:r>
            <a:r>
              <a:rPr lang="hu-HU" dirty="0"/>
              <a:t> csepp az óceánban,</a:t>
            </a:r>
            <a:br>
              <a:rPr lang="hu-HU" dirty="0"/>
            </a:br>
            <a:r>
              <a:rPr lang="hu-HU" dirty="0"/>
              <a:t>mint párát, visz a </a:t>
            </a:r>
            <a:r>
              <a:rPr lang="hu-HU" dirty="0" smtClean="0"/>
              <a:t>szél, mégis</a:t>
            </a:r>
            <a:r>
              <a:rPr lang="hu-HU" dirty="0"/>
              <a:t> felém fordul arcod,</a:t>
            </a:r>
            <a:br>
              <a:rPr lang="hu-HU" dirty="0"/>
            </a:br>
            <a:r>
              <a:rPr lang="hu-HU" dirty="0"/>
              <a:t>Uram, hallod, ha </a:t>
            </a:r>
            <a:r>
              <a:rPr lang="hu-HU" dirty="0" smtClean="0"/>
              <a:t>kiáltok, És</a:t>
            </a:r>
            <a:r>
              <a:rPr lang="hu-HU" dirty="0"/>
              <a:t> azt mondod nekem:</a:t>
            </a:r>
            <a:br>
              <a:rPr lang="hu-HU" dirty="0"/>
            </a:br>
            <a:r>
              <a:rPr lang="hu-HU" dirty="0"/>
              <a:t>„Enyém vagy!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228184" y="6093296"/>
            <a:ext cx="194421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673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548680"/>
            <a:ext cx="8329642" cy="5976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/>
              <a:t>Ki vagyok én, </a:t>
            </a:r>
            <a:r>
              <a:rPr lang="hu-HU" dirty="0" smtClean="0"/>
              <a:t>hogy</a:t>
            </a:r>
            <a:r>
              <a:rPr lang="hu-HU" dirty="0"/>
              <a:t> bár látod bűnömet, </a:t>
            </a:r>
            <a:br>
              <a:rPr lang="hu-HU" dirty="0"/>
            </a:br>
            <a:r>
              <a:rPr lang="hu-HU" dirty="0"/>
              <a:t>újból </a:t>
            </a:r>
            <a:r>
              <a:rPr lang="hu-HU" dirty="0" smtClean="0"/>
              <a:t>rám emeled</a:t>
            </a:r>
            <a:r>
              <a:rPr lang="hu-HU" dirty="0"/>
              <a:t> szent tekinteted?</a:t>
            </a:r>
            <a:br>
              <a:rPr lang="hu-HU" dirty="0"/>
            </a:br>
            <a:r>
              <a:rPr lang="hu-HU" dirty="0"/>
              <a:t>Ki vagyok én, </a:t>
            </a:r>
            <a:r>
              <a:rPr lang="hu-HU" dirty="0" smtClean="0"/>
              <a:t>hogy</a:t>
            </a:r>
            <a:r>
              <a:rPr lang="hu-HU" dirty="0"/>
              <a:t> a hangod hallhatom,</a:t>
            </a:r>
            <a:br>
              <a:rPr lang="hu-HU" dirty="0"/>
            </a:br>
            <a:r>
              <a:rPr lang="hu-HU" dirty="0"/>
              <a:t>és a vihar csendesül </a:t>
            </a:r>
            <a:r>
              <a:rPr lang="hu-HU" dirty="0" smtClean="0"/>
              <a:t>kívül</a:t>
            </a:r>
            <a:r>
              <a:rPr lang="hu-HU" dirty="0"/>
              <a:t> és belül?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Nem azért, aki vagyok, </a:t>
            </a:r>
            <a:r>
              <a:rPr lang="hu-HU" dirty="0" smtClean="0"/>
              <a:t>de</a:t>
            </a:r>
            <a:r>
              <a:rPr lang="hu-HU" dirty="0"/>
              <a:t> azért, amit tettél, </a:t>
            </a:r>
            <a:br>
              <a:rPr lang="hu-HU" dirty="0"/>
            </a:br>
            <a:r>
              <a:rPr lang="hu-HU" dirty="0"/>
              <a:t>nem azért, amit teszek, </a:t>
            </a:r>
            <a:r>
              <a:rPr lang="hu-HU" dirty="0" smtClean="0"/>
              <a:t>de</a:t>
            </a:r>
            <a:r>
              <a:rPr lang="hu-HU" dirty="0"/>
              <a:t> azért, Aki Te vagy!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Nézz rám, csak hervadó </a:t>
            </a:r>
            <a:r>
              <a:rPr lang="hu-HU" dirty="0" smtClean="0"/>
              <a:t>virágszál,</a:t>
            </a:r>
          </a:p>
          <a:p>
            <a:pPr marL="0" indent="0">
              <a:buNone/>
            </a:pPr>
            <a:r>
              <a:rPr lang="hu-HU" dirty="0" smtClean="0"/>
              <a:t>csak</a:t>
            </a:r>
            <a:r>
              <a:rPr lang="hu-HU" dirty="0"/>
              <a:t> porba hulló </a:t>
            </a:r>
            <a:r>
              <a:rPr lang="hu-HU" dirty="0" smtClean="0"/>
              <a:t>árnyék, csak</a:t>
            </a:r>
            <a:r>
              <a:rPr lang="hu-HU" dirty="0"/>
              <a:t> csepp az óceánban,</a:t>
            </a:r>
            <a:br>
              <a:rPr lang="hu-HU" dirty="0"/>
            </a:br>
            <a:r>
              <a:rPr lang="hu-HU" dirty="0"/>
              <a:t>mint párát, visz a </a:t>
            </a:r>
            <a:r>
              <a:rPr lang="hu-HU" dirty="0" smtClean="0"/>
              <a:t>szél, mégis</a:t>
            </a:r>
            <a:r>
              <a:rPr lang="hu-HU" dirty="0"/>
              <a:t> felém fordul arcod,</a:t>
            </a:r>
            <a:br>
              <a:rPr lang="hu-HU" dirty="0"/>
            </a:br>
            <a:r>
              <a:rPr lang="hu-HU" dirty="0"/>
              <a:t>Uram, hallod, ha </a:t>
            </a:r>
            <a:r>
              <a:rPr lang="hu-HU" dirty="0" smtClean="0"/>
              <a:t>kiáltok, És</a:t>
            </a:r>
            <a:r>
              <a:rPr lang="hu-HU" dirty="0"/>
              <a:t> azt mondod nekem:</a:t>
            </a:r>
            <a:br>
              <a:rPr lang="hu-HU" dirty="0"/>
            </a:br>
            <a:r>
              <a:rPr lang="hu-HU" dirty="0"/>
              <a:t>„Enyém vagy</a:t>
            </a:r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7708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571480"/>
            <a:ext cx="8391876" cy="609788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hu-HU" spc="-140" dirty="0"/>
              <a:t>Ó, milyen vak homályban futnak, </a:t>
            </a:r>
            <a:r>
              <a:rPr lang="hu-HU" spc="-140" dirty="0" smtClean="0"/>
              <a:t>kik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140" dirty="0" smtClean="0"/>
              <a:t>Nélküled indulnak </a:t>
            </a:r>
            <a:r>
              <a:rPr lang="hu-HU" spc="-140" dirty="0"/>
              <a:t>útnak. A kezemet </a:t>
            </a:r>
            <a:r>
              <a:rPr lang="hu-HU" spc="-140" dirty="0" smtClean="0"/>
              <a:t>nézem,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140" dirty="0" smtClean="0"/>
              <a:t>leszárad, szívem </a:t>
            </a:r>
            <a:r>
              <a:rPr lang="hu-HU" spc="-140" dirty="0"/>
              <a:t>sívó homokkal </a:t>
            </a:r>
            <a:r>
              <a:rPr lang="hu-HU" spc="-140" dirty="0" smtClean="0"/>
              <a:t>árad.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140" dirty="0" smtClean="0"/>
              <a:t>Valamikor kézen </a:t>
            </a:r>
            <a:r>
              <a:rPr lang="pt-BR" spc="-140" dirty="0" smtClean="0"/>
              <a:t>vezettél</a:t>
            </a:r>
            <a:r>
              <a:rPr lang="pt-BR" spc="-140" dirty="0"/>
              <a:t>, szökni akartam, </a:t>
            </a:r>
            <a:r>
              <a:rPr lang="pt-BR" spc="-140" dirty="0" smtClean="0"/>
              <a:t>de</a:t>
            </a:r>
            <a:endParaRPr lang="hu-HU" spc="-140" dirty="0" smtClean="0"/>
          </a:p>
          <a:p>
            <a:pPr>
              <a:spcBef>
                <a:spcPts val="0"/>
              </a:spcBef>
              <a:buNone/>
              <a:defRPr/>
            </a:pPr>
            <a:r>
              <a:rPr lang="pt-BR" spc="-140" dirty="0" smtClean="0"/>
              <a:t>nem </a:t>
            </a:r>
            <a:r>
              <a:rPr lang="pt-BR" spc="-140" dirty="0"/>
              <a:t>engedtél.</a:t>
            </a:r>
            <a:endParaRPr lang="hu-HU" spc="-140" dirty="0"/>
          </a:p>
          <a:p>
            <a:pPr>
              <a:spcBef>
                <a:spcPts val="0"/>
              </a:spcBef>
              <a:buNone/>
              <a:defRPr/>
            </a:pPr>
            <a:r>
              <a:rPr lang="hu-HU" b="1" spc="-140" dirty="0"/>
              <a:t>Csend volt a szívemben és a csendben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b="1" spc="-140" dirty="0"/>
              <a:t>szavad szólt, mindennél szebben, szavad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b="1" spc="-140" dirty="0"/>
              <a:t>szólt mindennél szebben.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140" dirty="0"/>
              <a:t>Én Istenem, hívj </a:t>
            </a:r>
            <a:r>
              <a:rPr lang="pt-BR" spc="-140" dirty="0"/>
              <a:t>vissza engem, magam</a:t>
            </a:r>
            <a:endParaRPr lang="hu-HU" spc="-140" dirty="0"/>
          </a:p>
          <a:p>
            <a:pPr>
              <a:spcBef>
                <a:spcPts val="0"/>
              </a:spcBef>
              <a:buNone/>
              <a:defRPr/>
            </a:pPr>
            <a:r>
              <a:rPr lang="pt-BR" spc="-140" dirty="0"/>
              <a:t>maradtam, eltévedtem.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140" dirty="0"/>
              <a:t>Légy bátorságom, Uram légy bizodalmam, ó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nl-NL" spc="-140" dirty="0"/>
              <a:t>légy Úrrá megint Te rajtam.</a:t>
            </a:r>
          </a:p>
          <a:p>
            <a:endParaRPr lang="hu-HU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3906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500042"/>
            <a:ext cx="8858280" cy="6072230"/>
          </a:xfrm>
        </p:spPr>
        <p:txBody>
          <a:bodyPr>
            <a:normAutofit/>
          </a:bodyPr>
          <a:lstStyle/>
          <a:p>
            <a:r>
              <a:rPr lang="hu-HU" dirty="0" smtClean="0"/>
              <a:t>Tégy, Uram engem áldássá,</a:t>
            </a:r>
            <a:br>
              <a:rPr lang="hu-HU" dirty="0" smtClean="0"/>
            </a:br>
            <a:r>
              <a:rPr lang="hu-HU" dirty="0" smtClean="0"/>
              <a:t>Lelkedet úgy várom!</a:t>
            </a:r>
            <a:br>
              <a:rPr lang="hu-HU" dirty="0" smtClean="0"/>
            </a:br>
            <a:r>
              <a:rPr lang="hu-HU" dirty="0" smtClean="0"/>
              <a:t>Tedd, Te a szívem hálássá,</a:t>
            </a:r>
            <a:br>
              <a:rPr lang="hu-HU" dirty="0" smtClean="0"/>
            </a:br>
            <a:r>
              <a:rPr lang="hu-HU" dirty="0" smtClean="0"/>
              <a:t>Hogy neked szolgáljon.</a:t>
            </a:r>
            <a:br>
              <a:rPr lang="hu-HU" dirty="0" smtClean="0"/>
            </a:br>
            <a:r>
              <a:rPr lang="hu-HU" dirty="0" smtClean="0"/>
              <a:t>Bárhová küldesz, ajkamról</a:t>
            </a:r>
            <a:br>
              <a:rPr lang="hu-HU" dirty="0" smtClean="0"/>
            </a:br>
            <a:r>
              <a:rPr lang="hu-HU" dirty="0" smtClean="0"/>
              <a:t>Zengjen a víg ének,</a:t>
            </a:r>
            <a:br>
              <a:rPr lang="hu-HU" dirty="0" smtClean="0"/>
            </a:br>
            <a:r>
              <a:rPr lang="hu-HU" dirty="0" smtClean="0"/>
              <a:t>Tégy, Uram engem áldássá, Oly sok a bús élet!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404664"/>
            <a:ext cx="8474798" cy="6453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A megfelelés hegyét hányszor megmásztam már, az évek során.</a:t>
            </a:r>
            <a:br>
              <a:rPr lang="hu-HU" dirty="0"/>
            </a:br>
            <a:r>
              <a:rPr lang="hu-HU" dirty="0"/>
              <a:t>De sosem értem fel még a csúcsra talán, sok volt a buta szabály. </a:t>
            </a:r>
            <a:br>
              <a:rPr lang="hu-HU" dirty="0"/>
            </a:br>
            <a:r>
              <a:rPr lang="hu-HU" dirty="0"/>
              <a:t>Milyen egy jó keresztény? Hogy él és mit csinál? Oh, hányan megmondták már!</a:t>
            </a:r>
            <a:br>
              <a:rPr lang="hu-HU" dirty="0"/>
            </a:br>
            <a:r>
              <a:rPr lang="hu-HU" dirty="0"/>
              <a:t>Állj be a sorba csináld, amit a rendszer kíván! Vigyázz, hogy el ne hibázd!</a:t>
            </a:r>
            <a:br>
              <a:rPr lang="hu-HU" dirty="0"/>
            </a:b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Refr</a:t>
            </a:r>
            <a:r>
              <a:rPr lang="hu-HU" dirty="0"/>
              <a:t>.: Nincs más csak Te, csak Te, egyedül, csak Te, így egyszerűen... TE. </a:t>
            </a:r>
            <a:r>
              <a:rPr lang="hu-HU" dirty="0" err="1"/>
              <a:t>Ooooh</a:t>
            </a:r>
            <a:r>
              <a:rPr lang="hu-HU" dirty="0"/>
              <a:t>, csak Te.</a:t>
            </a:r>
            <a:br>
              <a:rPr lang="hu-HU" dirty="0"/>
            </a:b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012160" y="6093296"/>
            <a:ext cx="194421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8712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548680"/>
            <a:ext cx="8258204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/>
              <a:t>Az első szeretetet valahogy elhagytuk már, sok minden rakódott rá.</a:t>
            </a:r>
            <a:br>
              <a:rPr lang="hu-HU" dirty="0"/>
            </a:br>
            <a:r>
              <a:rPr lang="hu-HU" dirty="0"/>
              <a:t>Elrepült kétezer év, csak egy távoli kép az élő Isten ma már.</a:t>
            </a:r>
            <a:br>
              <a:rPr lang="hu-HU" dirty="0"/>
            </a:b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Az </a:t>
            </a:r>
            <a:r>
              <a:rPr lang="hu-HU" dirty="0"/>
              <a:t>évszázadok alatt letisztult liturgiák megmondják, hogyan csináld.</a:t>
            </a:r>
            <a:br>
              <a:rPr lang="hu-HU" dirty="0"/>
            </a:br>
            <a:r>
              <a:rPr lang="hu-HU" dirty="0"/>
              <a:t>Sok bába közt a gyerek valahogyan elveszett. A szívekben sír a hiány!</a:t>
            </a:r>
            <a:br>
              <a:rPr lang="hu-HU" dirty="0"/>
            </a:b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Refr</a:t>
            </a:r>
            <a:r>
              <a:rPr lang="hu-HU" dirty="0"/>
              <a:t>.: Nincs más csak Te, csak Te, egyedül, csak Te, így egyszerűen... TE. </a:t>
            </a:r>
            <a:r>
              <a:rPr lang="hu-HU" dirty="0" err="1"/>
              <a:t>Ooooh</a:t>
            </a:r>
            <a:r>
              <a:rPr lang="hu-HU" dirty="0"/>
              <a:t>, csak Te</a:t>
            </a:r>
            <a:br>
              <a:rPr lang="hu-HU" dirty="0"/>
            </a:b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876256" y="6237312"/>
            <a:ext cx="144016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1408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980728"/>
            <a:ext cx="8258204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Mert nem változtál semmit. Ugyanaz vagy, aki voltál.</a:t>
            </a:r>
            <a:br>
              <a:rPr lang="hu-HU" dirty="0"/>
            </a:br>
            <a:r>
              <a:rPr lang="hu-HU" dirty="0"/>
              <a:t>Várod, hogy felépüljön bennünk a neked szentelt oltár.</a:t>
            </a:r>
            <a:br>
              <a:rPr lang="hu-HU" dirty="0"/>
            </a:br>
            <a:r>
              <a:rPr lang="hu-HU" dirty="0"/>
              <a:t>Ahogy igazi tűz lángol, minden salakot eléget.</a:t>
            </a:r>
            <a:br>
              <a:rPr lang="hu-HU" dirty="0"/>
            </a:br>
            <a:r>
              <a:rPr lang="hu-HU" dirty="0"/>
              <a:t>Várod, hogy rád találjunk újra és végre megismerjünk téged.</a:t>
            </a:r>
            <a:br>
              <a:rPr lang="hu-HU" dirty="0"/>
            </a:b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Refr</a:t>
            </a:r>
            <a:r>
              <a:rPr lang="hu-HU" dirty="0"/>
              <a:t>.: Nincs más csak Te, csak Te, egyedül, csak Te, így egyszerűen... TE. </a:t>
            </a:r>
            <a:r>
              <a:rPr lang="hu-HU" dirty="0" err="1"/>
              <a:t>Ooooh</a:t>
            </a:r>
            <a:r>
              <a:rPr lang="hu-HU" dirty="0"/>
              <a:t>, csak Te</a:t>
            </a:r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643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476672"/>
            <a:ext cx="8258204" cy="638132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hu-HU" b="1" spc="-50" dirty="0"/>
              <a:t>Saját lábon állok, saját úton járok –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50" dirty="0"/>
              <a:t>Homokra épült kastély, mulandó földi kincs.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50" dirty="0"/>
              <a:t>A falak leomlanak, vihar közeleg,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50" dirty="0"/>
              <a:t>Könnyes két szemem, ismét itt vagyok.</a:t>
            </a:r>
          </a:p>
          <a:p>
            <a:pPr>
              <a:spcBef>
                <a:spcPts val="0"/>
              </a:spcBef>
              <a:buNone/>
              <a:defRPr/>
            </a:pPr>
            <a:endParaRPr lang="hu-HU" i="1" spc="-50" dirty="0"/>
          </a:p>
          <a:p>
            <a:pPr>
              <a:spcBef>
                <a:spcPts val="0"/>
              </a:spcBef>
              <a:buNone/>
              <a:defRPr/>
            </a:pPr>
            <a:r>
              <a:rPr lang="pt-BR" i="1" spc="-50" dirty="0"/>
              <a:t>Ref.: S én még markoltam, amíg tudtam.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i="1" spc="-50" dirty="0"/>
              <a:t>Most üres mind a két kezem, feléd nyújtom.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50" dirty="0"/>
              <a:t>Apa, ismét itt vagyok, fogadj vissza ma engem!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50" dirty="0"/>
              <a:t>A világ volt a barátom, </a:t>
            </a:r>
            <a:endParaRPr lang="hu-HU" spc="-50" dirty="0" smtClean="0"/>
          </a:p>
          <a:p>
            <a:pPr>
              <a:spcBef>
                <a:spcPts val="0"/>
              </a:spcBef>
              <a:buNone/>
              <a:defRPr/>
            </a:pPr>
            <a:r>
              <a:rPr lang="hu-HU" spc="-50" dirty="0" smtClean="0"/>
              <a:t>magasra </a:t>
            </a:r>
            <a:r>
              <a:rPr lang="hu-HU" spc="-50" dirty="0"/>
              <a:t>vitt, kiszárított.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50" dirty="0"/>
              <a:t>Mit tőled kaptam, bemocskoltam, </a:t>
            </a:r>
            <a:endParaRPr lang="hu-HU" spc="-50" dirty="0" smtClean="0"/>
          </a:p>
          <a:p>
            <a:pPr>
              <a:spcBef>
                <a:spcPts val="0"/>
              </a:spcBef>
              <a:buNone/>
              <a:defRPr/>
            </a:pPr>
            <a:r>
              <a:rPr lang="hu-HU" spc="-50" dirty="0" smtClean="0"/>
              <a:t>a </a:t>
            </a:r>
            <a:r>
              <a:rPr lang="hu-HU" spc="-50" dirty="0"/>
              <a:t>drága nagy nevet.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50" dirty="0"/>
              <a:t>Már nem érdemlem, hogy fiadnak hívj, mondd hát </a:t>
            </a:r>
            <a:r>
              <a:rPr lang="hu-HU" spc="-50" dirty="0" smtClean="0"/>
              <a:t>mit </a:t>
            </a:r>
            <a:r>
              <a:rPr lang="hu-HU" spc="-50" dirty="0"/>
              <a:t>tegyek!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50" dirty="0"/>
              <a:t>Apa, itt vagyok, ismét itt vagyok.</a:t>
            </a:r>
          </a:p>
          <a:p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876256" y="6453336"/>
            <a:ext cx="18105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4022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476672"/>
            <a:ext cx="8535892" cy="619268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hu-HU" dirty="0" smtClean="0"/>
              <a:t>Átkozott </a:t>
            </a:r>
            <a:r>
              <a:rPr lang="hu-HU" dirty="0"/>
              <a:t>a hajnal, egy újabb napra ébreszt,</a:t>
            </a:r>
            <a:br>
              <a:rPr lang="hu-HU" dirty="0"/>
            </a:br>
            <a:r>
              <a:rPr lang="hu-HU" dirty="0"/>
              <a:t>Vetettem, most aratok, élem a szégyenem.</a:t>
            </a:r>
            <a:br>
              <a:rPr lang="hu-HU" dirty="0"/>
            </a:br>
            <a:r>
              <a:rPr lang="hu-HU" dirty="0"/>
              <a:t>Ez hát az az élet, mit magamnak akartam?</a:t>
            </a:r>
            <a:br>
              <a:rPr lang="hu-HU" dirty="0"/>
            </a:br>
            <a:r>
              <a:rPr lang="hu-HU" dirty="0"/>
              <a:t>Király vagyok reggel, estére rabszolga.</a:t>
            </a:r>
            <a:br>
              <a:rPr lang="hu-HU" dirty="0"/>
            </a:br>
            <a:endParaRPr lang="hu-HU" dirty="0" smtClean="0"/>
          </a:p>
          <a:p>
            <a:pPr>
              <a:spcBef>
                <a:spcPts val="0"/>
              </a:spcBef>
              <a:buNone/>
              <a:defRPr/>
            </a:pPr>
            <a:r>
              <a:rPr lang="pt-BR" i="1" spc="-50" dirty="0" smtClean="0"/>
              <a:t>Ref</a:t>
            </a:r>
            <a:r>
              <a:rPr lang="pt-BR" i="1" spc="-50" dirty="0"/>
              <a:t>.: S én még markoltam, amíg tudtam.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i="1" spc="-50" dirty="0"/>
              <a:t>Most üres mind a két kezem, feléd nyújtom.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50" dirty="0"/>
              <a:t>Apa, ismét itt vagyok, fogadj vissza ma engem!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50" dirty="0"/>
              <a:t>A világ volt a barátom,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50" dirty="0"/>
              <a:t>magasra vitt, kiszárított.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50" dirty="0"/>
              <a:t>Mit tőled kaptam, bemocskoltam,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50" dirty="0"/>
              <a:t>a drága nagy nevet.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50" dirty="0"/>
              <a:t>Már nem érdemlem, hogy fiadnak hívj, mondd hát mit tegyek!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50" dirty="0"/>
              <a:t>Apa, itt vagyok, ismét itt vagyok.</a:t>
            </a:r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079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404664"/>
            <a:ext cx="8258204" cy="63367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b="1" dirty="0"/>
              <a:t>Ma csak álmodom arról, </a:t>
            </a:r>
            <a:r>
              <a:rPr lang="hu-HU" b="1" dirty="0" smtClean="0"/>
              <a:t>gyönyörű </a:t>
            </a:r>
            <a:r>
              <a:rPr lang="hu-HU" b="1" dirty="0"/>
              <a:t>lehet,</a:t>
            </a:r>
          </a:p>
          <a:p>
            <a:pPr>
              <a:buNone/>
            </a:pPr>
            <a:r>
              <a:rPr lang="hu-HU" dirty="0"/>
              <a:t>Ha ott állok, végre előtted.</a:t>
            </a:r>
          </a:p>
          <a:p>
            <a:pPr>
              <a:buNone/>
            </a:pPr>
            <a:r>
              <a:rPr lang="hu-HU" dirty="0"/>
              <a:t>Ma csak álmodom arról,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hogy </a:t>
            </a:r>
            <a:r>
              <a:rPr lang="hu-HU" dirty="0"/>
              <a:t>lesz majd egy nap,</a:t>
            </a:r>
          </a:p>
          <a:p>
            <a:pPr>
              <a:buNone/>
            </a:pPr>
            <a:r>
              <a:rPr lang="hu-HU" dirty="0"/>
              <a:t>Mikor színről-színre látlak.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Ma </a:t>
            </a:r>
            <a:r>
              <a:rPr lang="hu-HU" dirty="0"/>
              <a:t>csak álmodom arról…</a:t>
            </a:r>
          </a:p>
          <a:p>
            <a:pPr>
              <a:buNone/>
            </a:pPr>
            <a:endParaRPr lang="hu-HU" i="1" dirty="0"/>
          </a:p>
          <a:p>
            <a:pPr>
              <a:buNone/>
            </a:pPr>
            <a:r>
              <a:rPr lang="hu-HU" i="1" dirty="0"/>
              <a:t>Mit érzek majd akkor, mikor dicsőséged vár?</a:t>
            </a:r>
          </a:p>
          <a:p>
            <a:pPr>
              <a:buNone/>
            </a:pPr>
            <a:r>
              <a:rPr lang="hu-HU" i="1" dirty="0"/>
              <a:t>Talán csendben csodállak, vagy a lábam táncot jár.</a:t>
            </a:r>
          </a:p>
          <a:p>
            <a:pPr>
              <a:buNone/>
            </a:pPr>
            <a:r>
              <a:rPr lang="hu-HU" i="1" dirty="0"/>
              <a:t>Vajon térdemre hullok, vagy állva nézek Rád?</a:t>
            </a:r>
          </a:p>
          <a:p>
            <a:pPr>
              <a:buNone/>
            </a:pPr>
            <a:r>
              <a:rPr lang="hu-HU" i="1" dirty="0"/>
              <a:t>Halleluját kiáltok, vagy elnémul a szám?</a:t>
            </a:r>
          </a:p>
          <a:p>
            <a:pPr>
              <a:buNone/>
            </a:pPr>
            <a:r>
              <a:rPr lang="hu-HU" dirty="0"/>
              <a:t>Ma csak álmodom arról,ma csak álmodom arról...</a:t>
            </a:r>
          </a:p>
          <a:p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849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62373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/>
              <a:t>Ma csak álmodom arról: Bár ott lennék már,</a:t>
            </a:r>
          </a:p>
          <a:p>
            <a:pPr>
              <a:buNone/>
            </a:pPr>
            <a:r>
              <a:rPr lang="pt-BR" dirty="0"/>
              <a:t>Ahol a Fiú a menyegzõre vár.</a:t>
            </a:r>
          </a:p>
          <a:p>
            <a:pPr>
              <a:buNone/>
            </a:pPr>
            <a:r>
              <a:rPr lang="hu-HU" dirty="0"/>
              <a:t>Ma csak álmodom arról, mikor nem lesz más,</a:t>
            </a:r>
          </a:p>
          <a:p>
            <a:pPr>
              <a:buNone/>
            </a:pPr>
            <a:r>
              <a:rPr lang="hu-HU" dirty="0"/>
              <a:t>Csupán boldog, örök imádás.</a:t>
            </a:r>
          </a:p>
          <a:p>
            <a:pPr>
              <a:spcBef>
                <a:spcPct val="0"/>
              </a:spcBef>
              <a:buNone/>
            </a:pPr>
            <a:r>
              <a:rPr lang="hu-HU" dirty="0"/>
              <a:t>Ma csak álmodom arról,Ma csak álmodom arról...</a:t>
            </a:r>
          </a:p>
          <a:p>
            <a:pPr>
              <a:spcBef>
                <a:spcPct val="0"/>
              </a:spcBef>
              <a:buNone/>
            </a:pPr>
            <a:endParaRPr lang="hu-HU" i="1" dirty="0"/>
          </a:p>
          <a:p>
            <a:pPr>
              <a:spcBef>
                <a:spcPct val="0"/>
              </a:spcBef>
              <a:buNone/>
            </a:pPr>
            <a:r>
              <a:rPr lang="hu-HU" i="1" dirty="0"/>
              <a:t>Mit érzek majd akkor, mikor dicsőséged vár?</a:t>
            </a:r>
          </a:p>
          <a:p>
            <a:pPr>
              <a:spcBef>
                <a:spcPct val="0"/>
              </a:spcBef>
              <a:buNone/>
            </a:pPr>
            <a:r>
              <a:rPr lang="hu-HU" i="1" dirty="0"/>
              <a:t>Talán csendben csodállak, </a:t>
            </a:r>
            <a:endParaRPr lang="hu-HU" i="1" dirty="0" smtClean="0"/>
          </a:p>
          <a:p>
            <a:pPr>
              <a:spcBef>
                <a:spcPct val="0"/>
              </a:spcBef>
              <a:buNone/>
            </a:pPr>
            <a:r>
              <a:rPr lang="hu-HU" i="1" dirty="0" smtClean="0"/>
              <a:t>vagy </a:t>
            </a:r>
            <a:r>
              <a:rPr lang="hu-HU" i="1" dirty="0"/>
              <a:t>a lábam táncot jár.</a:t>
            </a:r>
          </a:p>
          <a:p>
            <a:pPr>
              <a:buNone/>
            </a:pPr>
            <a:r>
              <a:rPr lang="hu-HU" i="1" dirty="0"/>
              <a:t>Vajon térdemre hullok, vagy állva nézek Rád?</a:t>
            </a:r>
          </a:p>
          <a:p>
            <a:pPr>
              <a:buNone/>
            </a:pPr>
            <a:r>
              <a:rPr lang="hu-HU" i="1" dirty="0"/>
              <a:t>Halleluját kiáltok, vagy elnémul a szám?</a:t>
            </a:r>
          </a:p>
          <a:p>
            <a:pPr>
              <a:buNone/>
            </a:pPr>
            <a:r>
              <a:rPr lang="hu-HU" dirty="0"/>
              <a:t>Ma csak álmodom arról</a:t>
            </a:r>
            <a:r>
              <a:rPr lang="hu-HU" dirty="0" smtClean="0"/>
              <a:t>,</a:t>
            </a:r>
          </a:p>
          <a:p>
            <a:pPr>
              <a:buNone/>
            </a:pPr>
            <a:r>
              <a:rPr lang="hu-HU" dirty="0" smtClean="0"/>
              <a:t>ma </a:t>
            </a:r>
            <a:r>
              <a:rPr lang="hu-HU" dirty="0"/>
              <a:t>csak álmodom arról...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endParaRPr lang="hu-HU" dirty="0"/>
          </a:p>
          <a:p>
            <a:endParaRPr lang="hu-HU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1983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476672"/>
            <a:ext cx="8463884" cy="6264696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ct val="0"/>
              </a:spcBef>
              <a:buNone/>
            </a:pPr>
            <a:r>
              <a:rPr lang="hu-HU" i="1" dirty="0"/>
              <a:t>Röpke fohászként száll a dal, </a:t>
            </a:r>
          </a:p>
          <a:p>
            <a:pPr algn="just">
              <a:spcBef>
                <a:spcPct val="0"/>
              </a:spcBef>
              <a:buNone/>
            </a:pPr>
            <a:r>
              <a:rPr lang="hu-HU" i="1" dirty="0"/>
              <a:t>égbe szárnyaló madár.</a:t>
            </a:r>
          </a:p>
          <a:p>
            <a:pPr algn="just">
              <a:spcBef>
                <a:spcPct val="0"/>
              </a:spcBef>
              <a:buNone/>
            </a:pPr>
            <a:r>
              <a:rPr lang="hu-HU" i="1" dirty="0"/>
              <a:t>Fészkét elhagyta már, Hozzád talál! 2x</a:t>
            </a:r>
          </a:p>
          <a:p>
            <a:pPr algn="just">
              <a:spcBef>
                <a:spcPct val="0"/>
              </a:spcBef>
              <a:buNone/>
            </a:pPr>
            <a:r>
              <a:rPr lang="hu-HU" dirty="0" smtClean="0"/>
              <a:t>Élsz </a:t>
            </a:r>
            <a:r>
              <a:rPr lang="hu-HU" dirty="0"/>
              <a:t>vagy utazol bárhol, </a:t>
            </a:r>
            <a:endParaRPr lang="hu-HU" dirty="0" smtClean="0"/>
          </a:p>
          <a:p>
            <a:pPr algn="just">
              <a:spcBef>
                <a:spcPct val="0"/>
              </a:spcBef>
              <a:buNone/>
            </a:pPr>
            <a:r>
              <a:rPr lang="hu-HU" dirty="0" smtClean="0"/>
              <a:t>de </a:t>
            </a:r>
            <a:r>
              <a:rPr lang="hu-HU" dirty="0"/>
              <a:t>Hozzád szól a szív.</a:t>
            </a:r>
          </a:p>
          <a:p>
            <a:pPr algn="just">
              <a:spcBef>
                <a:spcPct val="0"/>
              </a:spcBef>
              <a:buNone/>
            </a:pPr>
            <a:r>
              <a:rPr lang="hu-HU" dirty="0"/>
              <a:t>Bánat ér vagy öröm táncra hív.</a:t>
            </a:r>
          </a:p>
          <a:p>
            <a:pPr algn="just">
              <a:spcBef>
                <a:spcPct val="0"/>
              </a:spcBef>
              <a:buNone/>
            </a:pPr>
            <a:r>
              <a:rPr lang="hu-HU" dirty="0"/>
              <a:t>Mint forrás tör fel a </a:t>
            </a:r>
            <a:r>
              <a:rPr lang="hu-HU" dirty="0" smtClean="0"/>
              <a:t>sóhaj,</a:t>
            </a:r>
          </a:p>
          <a:p>
            <a:pPr algn="just">
              <a:spcBef>
                <a:spcPct val="0"/>
              </a:spcBef>
              <a:buNone/>
            </a:pPr>
            <a:r>
              <a:rPr lang="hu-HU" dirty="0" smtClean="0"/>
              <a:t>mint </a:t>
            </a:r>
            <a:r>
              <a:rPr lang="hu-HU" dirty="0"/>
              <a:t>tenger árad a hála.</a:t>
            </a:r>
          </a:p>
          <a:p>
            <a:pPr algn="just">
              <a:spcBef>
                <a:spcPct val="0"/>
              </a:spcBef>
              <a:buNone/>
            </a:pPr>
            <a:r>
              <a:rPr lang="hu-HU" dirty="0"/>
              <a:t>Hallja Õ, egy szó elég, az egekig felér!</a:t>
            </a:r>
          </a:p>
          <a:p>
            <a:pPr algn="just">
              <a:spcBef>
                <a:spcPct val="0"/>
              </a:spcBef>
              <a:buNone/>
            </a:pPr>
            <a:r>
              <a:rPr lang="hu-HU" i="1" dirty="0"/>
              <a:t>			Röpke fohászként száll a dal…</a:t>
            </a:r>
          </a:p>
          <a:p>
            <a:pPr algn="just">
              <a:spcBef>
                <a:spcPct val="0"/>
              </a:spcBef>
              <a:buNone/>
            </a:pPr>
            <a:r>
              <a:rPr lang="hu-HU" dirty="0" smtClean="0"/>
              <a:t>Nem </a:t>
            </a:r>
            <a:r>
              <a:rPr lang="hu-HU" dirty="0"/>
              <a:t>vagyok egyedül az úton, </a:t>
            </a:r>
            <a:endParaRPr lang="hu-HU" dirty="0" smtClean="0"/>
          </a:p>
          <a:p>
            <a:pPr algn="just">
              <a:spcBef>
                <a:spcPct val="0"/>
              </a:spcBef>
              <a:buNone/>
            </a:pPr>
            <a:r>
              <a:rPr lang="hu-HU" dirty="0" smtClean="0"/>
              <a:t>léptem </a:t>
            </a:r>
            <a:r>
              <a:rPr lang="hu-HU" dirty="0"/>
              <a:t>vezeti Õ.</a:t>
            </a:r>
          </a:p>
          <a:p>
            <a:pPr algn="just">
              <a:spcBef>
                <a:spcPct val="0"/>
              </a:spcBef>
              <a:buNone/>
            </a:pPr>
            <a:r>
              <a:rPr lang="hu-HU" dirty="0"/>
              <a:t>Otthonom, a bajban segítőm.</a:t>
            </a:r>
          </a:p>
          <a:p>
            <a:pPr algn="just">
              <a:spcBef>
                <a:spcPct val="0"/>
              </a:spcBef>
              <a:buNone/>
            </a:pPr>
            <a:r>
              <a:rPr lang="hu-HU" dirty="0"/>
              <a:t>Testvérem arcán látom: Jézus hű barátom.</a:t>
            </a:r>
          </a:p>
          <a:p>
            <a:pPr algn="just">
              <a:spcBef>
                <a:spcPct val="0"/>
              </a:spcBef>
              <a:buNone/>
            </a:pPr>
            <a:r>
              <a:rPr lang="hu-HU" dirty="0"/>
              <a:t>Kegyelméből élek én, megnyugszom kezén.</a:t>
            </a:r>
          </a:p>
          <a:p>
            <a:pPr algn="just">
              <a:spcBef>
                <a:spcPct val="0"/>
              </a:spcBef>
              <a:buNone/>
            </a:pPr>
            <a:r>
              <a:rPr lang="hu-HU" i="1" dirty="0"/>
              <a:t>			Röpke fohászként száll a dal…</a:t>
            </a:r>
            <a:endParaRPr lang="hu-HU" dirty="0"/>
          </a:p>
          <a:p>
            <a:endParaRPr lang="hu-HU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0496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620688"/>
            <a:ext cx="8258204" cy="612068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hu-HU" b="1" spc="-140" dirty="0"/>
              <a:t>Te látod, hogy milyen vagyok, mégis a kezem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b="1" spc="-140" dirty="0"/>
              <a:t>fogod… Nem érdemlem meg, hogy Te engem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b="1" spc="-140" dirty="0"/>
              <a:t>szeress, mert én mindennap kezedbe szeget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b="1" spc="-140" dirty="0"/>
              <a:t>verek.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140" dirty="0" smtClean="0"/>
              <a:t>Így </a:t>
            </a:r>
            <a:r>
              <a:rPr lang="hu-HU" spc="-140" dirty="0"/>
              <a:t>életem bűnnel tele, előtted rejtegetem;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140" dirty="0"/>
              <a:t>Mások mondják, hogy fiad vagyok én neked,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140" dirty="0"/>
              <a:t>pedig őket is álarccal félre vezetem.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b="1" i="1" spc="-140" dirty="0" err="1"/>
              <a:t>Refr</a:t>
            </a:r>
            <a:r>
              <a:rPr lang="hu-HU" b="1" i="1" spc="-140" dirty="0"/>
              <a:t>.: Kérlek, Uram, hogy bocsáss meg nekem.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b="1" i="1" spc="-140" dirty="0"/>
              <a:t>Add, </a:t>
            </a:r>
            <a:r>
              <a:rPr lang="en-US" b="1" i="1" spc="-140" dirty="0" err="1"/>
              <a:t>hogy</a:t>
            </a:r>
            <a:r>
              <a:rPr lang="en-US" b="1" i="1" spc="-140" dirty="0"/>
              <a:t> </a:t>
            </a:r>
            <a:r>
              <a:rPr lang="hu-HU" b="1" i="1" spc="-140" dirty="0"/>
              <a:t>ő</a:t>
            </a:r>
            <a:r>
              <a:rPr lang="en-US" b="1" i="1" spc="-140" dirty="0" err="1"/>
              <a:t>szinte</a:t>
            </a:r>
            <a:r>
              <a:rPr lang="en-US" b="1" i="1" spc="-140" dirty="0"/>
              <a:t> </a:t>
            </a:r>
            <a:r>
              <a:rPr lang="en-US" b="1" i="1" spc="-140" dirty="0" err="1"/>
              <a:t>legyek</a:t>
            </a:r>
            <a:r>
              <a:rPr lang="en-US" b="1" i="1" spc="-140" dirty="0"/>
              <a:t>, </a:t>
            </a:r>
            <a:r>
              <a:rPr lang="en-US" b="1" i="1" spc="-140" dirty="0" err="1"/>
              <a:t>méltó</a:t>
            </a:r>
            <a:r>
              <a:rPr lang="en-US" b="1" i="1" spc="-140" dirty="0"/>
              <a:t> </a:t>
            </a:r>
            <a:r>
              <a:rPr lang="en-US" b="1" i="1" spc="-140" dirty="0" err="1"/>
              <a:t>legyek</a:t>
            </a:r>
            <a:r>
              <a:rPr lang="en-US" b="1" i="1" spc="-140" dirty="0"/>
              <a:t> a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b="1" i="1" spc="-140" dirty="0"/>
              <a:t>nevedhez, hogy hirdesselek, s amit látnak az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b="1" i="1" spc="-140" dirty="0"/>
              <a:t>emberek, igaz legyen!</a:t>
            </a:r>
          </a:p>
          <a:p>
            <a:pPr>
              <a:spcBef>
                <a:spcPts val="0"/>
              </a:spcBef>
              <a:buNone/>
              <a:defRPr/>
            </a:pPr>
            <a:endParaRPr lang="hu-HU" spc="-140" dirty="0"/>
          </a:p>
          <a:p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1767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836712"/>
            <a:ext cx="8535892" cy="56886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hu-HU" spc="-130" dirty="0" smtClean="0"/>
              <a:t> </a:t>
            </a:r>
            <a:r>
              <a:rPr lang="hu-HU" spc="-130" dirty="0"/>
              <a:t>Így Nem baj, ha bűnös vagyok, az őszintét el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130" dirty="0"/>
              <a:t>nem hagyod.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130" dirty="0"/>
              <a:t>Hagyd, hogy bevalljam bűnöm és szégyelljem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spc="-130" dirty="0"/>
              <a:t>azt, hogy tudjam, meghallgatsz és van bocsánat!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b="1" i="1" spc="-130" dirty="0" err="1"/>
              <a:t>Refr</a:t>
            </a:r>
            <a:r>
              <a:rPr lang="hu-HU" b="1" i="1" spc="-130" dirty="0"/>
              <a:t>.: Kérlek, Uram, hogy bocsáss meg nekem.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b="1" i="1" spc="-130" dirty="0"/>
              <a:t>Add, </a:t>
            </a:r>
            <a:r>
              <a:rPr lang="en-US" b="1" i="1" spc="-130" dirty="0" err="1"/>
              <a:t>hogy</a:t>
            </a:r>
            <a:r>
              <a:rPr lang="en-US" b="1" i="1" spc="-130" dirty="0"/>
              <a:t> </a:t>
            </a:r>
            <a:r>
              <a:rPr lang="hu-HU" b="1" i="1" spc="-130" dirty="0"/>
              <a:t>ő</a:t>
            </a:r>
            <a:r>
              <a:rPr lang="en-US" b="1" i="1" spc="-130" dirty="0" err="1"/>
              <a:t>szinte</a:t>
            </a:r>
            <a:r>
              <a:rPr lang="en-US" b="1" i="1" spc="-130" dirty="0"/>
              <a:t> </a:t>
            </a:r>
            <a:r>
              <a:rPr lang="en-US" b="1" i="1" spc="-130" dirty="0" err="1"/>
              <a:t>legyek</a:t>
            </a:r>
            <a:r>
              <a:rPr lang="en-US" b="1" i="1" spc="-130" dirty="0"/>
              <a:t>, </a:t>
            </a:r>
            <a:endParaRPr lang="hu-HU" b="1" i="1" spc="-130" dirty="0"/>
          </a:p>
          <a:p>
            <a:pPr>
              <a:spcBef>
                <a:spcPts val="0"/>
              </a:spcBef>
              <a:buNone/>
              <a:defRPr/>
            </a:pPr>
            <a:r>
              <a:rPr lang="en-US" b="1" i="1" spc="-130" dirty="0" err="1"/>
              <a:t>méltó</a:t>
            </a:r>
            <a:r>
              <a:rPr lang="en-US" b="1" i="1" spc="-130" dirty="0"/>
              <a:t> </a:t>
            </a:r>
            <a:r>
              <a:rPr lang="en-US" b="1" i="1" spc="-130" dirty="0" err="1"/>
              <a:t>legyek</a:t>
            </a:r>
            <a:r>
              <a:rPr lang="en-US" b="1" i="1" spc="-130" dirty="0"/>
              <a:t> a</a:t>
            </a:r>
            <a:r>
              <a:rPr lang="hu-HU" b="1" i="1" spc="-130" dirty="0"/>
              <a:t> nevedhez, hogy hirdesselek,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hu-HU" b="1" i="1" spc="-130" dirty="0"/>
              <a:t>s amit látnak az emberek, igaz legyen!</a:t>
            </a:r>
          </a:p>
          <a:p>
            <a:endParaRPr lang="hu-HU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7434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2910" y="500042"/>
            <a:ext cx="8501090" cy="6072230"/>
          </a:xfrm>
        </p:spPr>
        <p:txBody>
          <a:bodyPr>
            <a:normAutofit/>
          </a:bodyPr>
          <a:lstStyle/>
          <a:p>
            <a:r>
              <a:rPr lang="hu-HU" dirty="0" smtClean="0"/>
              <a:t>Tégy, Uram, engem testvérré,</a:t>
            </a:r>
            <a:br>
              <a:rPr lang="hu-HU" dirty="0" smtClean="0"/>
            </a:br>
            <a:r>
              <a:rPr lang="hu-HU" dirty="0" smtClean="0"/>
              <a:t>Lelkedet úgy kérem,</a:t>
            </a:r>
            <a:br>
              <a:rPr lang="hu-HU" dirty="0" smtClean="0"/>
            </a:br>
            <a:r>
              <a:rPr lang="hu-HU" dirty="0" smtClean="0"/>
              <a:t>tedd Te a szívem, tedd késszé</a:t>
            </a:r>
            <a:br>
              <a:rPr lang="hu-HU" dirty="0" smtClean="0"/>
            </a:br>
            <a:r>
              <a:rPr lang="hu-HU" dirty="0" smtClean="0"/>
              <a:t>bízni a testvérben!</a:t>
            </a:r>
            <a:br>
              <a:rPr lang="hu-HU" dirty="0" smtClean="0"/>
            </a:br>
            <a:r>
              <a:rPr lang="hu-HU" dirty="0" smtClean="0"/>
              <a:t>Sejteni engedd: mit érez,</a:t>
            </a:r>
            <a:br>
              <a:rPr lang="hu-HU" dirty="0" smtClean="0"/>
            </a:br>
            <a:r>
              <a:rPr lang="hu-HU" dirty="0" smtClean="0"/>
              <a:t>boldog-e, </a:t>
            </a:r>
            <a:r>
              <a:rPr lang="hu-HU" dirty="0" err="1" smtClean="0"/>
              <a:t>szenved-é</a:t>
            </a:r>
            <a:r>
              <a:rPr lang="hu-HU" dirty="0" smtClean="0"/>
              <a:t>?</a:t>
            </a:r>
            <a:br>
              <a:rPr lang="hu-HU" dirty="0" smtClean="0"/>
            </a:br>
            <a:r>
              <a:rPr lang="hu-HU" dirty="0" err="1" smtClean="0"/>
              <a:t>Vígy</a:t>
            </a:r>
            <a:r>
              <a:rPr lang="hu-HU" dirty="0" smtClean="0"/>
              <a:t> közelebb a testvérhez,</a:t>
            </a:r>
            <a:br>
              <a:rPr lang="hu-HU" dirty="0" smtClean="0"/>
            </a:br>
            <a:r>
              <a:rPr lang="hu-HU" dirty="0" smtClean="0"/>
              <a:t>népedet tedd eggyé! 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dirty="0" smtClean="0"/>
              <a:t>Tart még a kegyelem és a szívem örül,</a:t>
            </a:r>
          </a:p>
          <a:p>
            <a:pPr>
              <a:buNone/>
            </a:pPr>
            <a:r>
              <a:rPr lang="hu-HU" dirty="0" smtClean="0"/>
              <a:t>Jézus eljött hozzám, rajtam megkönyörült,</a:t>
            </a:r>
          </a:p>
          <a:p>
            <a:pPr>
              <a:buNone/>
            </a:pPr>
            <a:r>
              <a:rPr lang="hu-HU" dirty="0" smtClean="0"/>
              <a:t>Kinyújtotta karját, szelíden felemelt,</a:t>
            </a:r>
          </a:p>
          <a:p>
            <a:pPr>
              <a:buNone/>
            </a:pPr>
            <a:r>
              <a:rPr lang="hu-HU" dirty="0" smtClean="0"/>
              <a:t>Amíg élek, azt a percet nem feledem.</a:t>
            </a:r>
            <a:br>
              <a:rPr lang="hu-HU" dirty="0" smtClean="0"/>
            </a:br>
            <a:endParaRPr lang="hu-HU" dirty="0" smtClean="0"/>
          </a:p>
          <a:p>
            <a:pPr>
              <a:buNone/>
            </a:pPr>
            <a:r>
              <a:rPr lang="hu-HU" dirty="0" smtClean="0"/>
              <a:t>Nyitva áll az ajtó ma is bejöhetek,</a:t>
            </a:r>
          </a:p>
          <a:p>
            <a:pPr>
              <a:buNone/>
            </a:pPr>
            <a:r>
              <a:rPr lang="hu-HU" dirty="0" smtClean="0"/>
              <a:t>A trónteremben várnak, nekem ott a helyem,</a:t>
            </a:r>
          </a:p>
          <a:p>
            <a:pPr>
              <a:buNone/>
            </a:pPr>
            <a:r>
              <a:rPr lang="hu-HU" dirty="0" smtClean="0"/>
              <a:t>Jézus mellett élni ez a legjobb dolog,</a:t>
            </a:r>
          </a:p>
          <a:p>
            <a:pPr>
              <a:buNone/>
            </a:pPr>
            <a:r>
              <a:rPr lang="hu-HU" dirty="0" smtClean="0"/>
              <a:t>Ugrálok és táncolok mert szabad vagyok!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 </a:t>
            </a:r>
            <a:br>
              <a:rPr lang="hu-HU" sz="20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endParaRPr lang="hu-HU" sz="2000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err="1" smtClean="0"/>
              <a:t>Refr</a:t>
            </a:r>
            <a:r>
              <a:rPr lang="hu-HU" dirty="0" smtClean="0"/>
              <a:t>.: </a:t>
            </a:r>
            <a:br>
              <a:rPr lang="hu-HU" dirty="0" smtClean="0"/>
            </a:br>
            <a:r>
              <a:rPr lang="hu-HU" dirty="0" smtClean="0"/>
              <a:t>És velem tapsol és táncol a Menny, </a:t>
            </a:r>
            <a:br>
              <a:rPr lang="hu-HU" dirty="0" smtClean="0"/>
            </a:br>
            <a:r>
              <a:rPr lang="hu-HU" dirty="0" smtClean="0"/>
              <a:t>Jézus győzelméről zengek új éneket, </a:t>
            </a:r>
            <a:br>
              <a:rPr lang="hu-HU" dirty="0" smtClean="0"/>
            </a:br>
            <a:r>
              <a:rPr lang="hu-HU" dirty="0" smtClean="0"/>
              <a:t>És velem tapsol és táncol a Menny,</a:t>
            </a:r>
            <a:br>
              <a:rPr lang="hu-HU" dirty="0" smtClean="0"/>
            </a:br>
            <a:r>
              <a:rPr lang="hu-HU" dirty="0" smtClean="0"/>
              <a:t>A Bárány dicsőségét hirdetem!</a:t>
            </a:r>
            <a:br>
              <a:rPr lang="hu-HU" dirty="0" smtClean="0"/>
            </a:br>
            <a:endParaRPr lang="hu-HU" dirty="0" smtClean="0"/>
          </a:p>
          <a:p>
            <a:pPr>
              <a:buNone/>
            </a:pPr>
            <a:r>
              <a:rPr lang="hu-HU" dirty="0" smtClean="0"/>
              <a:t>Tart még a kegyelem...</a:t>
            </a:r>
          </a:p>
          <a:p>
            <a:pPr>
              <a:buNone/>
            </a:pPr>
            <a:r>
              <a:rPr lang="hu-HU" dirty="0" smtClean="0"/>
              <a:t>Nyitva áll az ajtó...</a:t>
            </a:r>
            <a:br>
              <a:rPr lang="hu-HU" dirty="0" smtClean="0"/>
            </a:br>
            <a:endParaRPr lang="hu-HU" dirty="0" smtClean="0"/>
          </a:p>
          <a:p>
            <a:pPr>
              <a:buNone/>
            </a:pPr>
            <a:r>
              <a:rPr lang="hu-HU" dirty="0" err="1" smtClean="0"/>
              <a:t>Refr</a:t>
            </a:r>
            <a:r>
              <a:rPr lang="hu-HU" dirty="0" smtClean="0"/>
              <a:t>.:</a:t>
            </a:r>
            <a:br>
              <a:rPr lang="hu-HU" dirty="0" smtClean="0"/>
            </a:br>
            <a:r>
              <a:rPr lang="hu-HU" dirty="0" smtClean="0"/>
              <a:t>És velem tapsol és táncol a Menny...</a:t>
            </a:r>
            <a:endParaRPr lang="hu-HU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85728"/>
            <a:ext cx="8572560" cy="62865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smtClean="0"/>
              <a:t>Népét megváltotta, a rabságból kihozta,</a:t>
            </a:r>
            <a:br>
              <a:rPr lang="hu-HU" dirty="0" smtClean="0"/>
            </a:br>
            <a:r>
              <a:rPr lang="hu-HU" dirty="0" smtClean="0"/>
              <a:t>Szellemét küldte közénk.</a:t>
            </a:r>
            <a:br>
              <a:rPr lang="hu-HU" dirty="0" smtClean="0"/>
            </a:br>
            <a:r>
              <a:rPr lang="hu-HU" dirty="0" smtClean="0"/>
              <a:t>Véget ért a bánat, vesd le gyászruhádat,</a:t>
            </a:r>
            <a:br>
              <a:rPr lang="hu-HU" dirty="0" smtClean="0"/>
            </a:br>
            <a:r>
              <a:rPr lang="hu-HU" dirty="0" smtClean="0"/>
              <a:t>Elmúlt már a szenvedés.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Lehet, hogy Te vagy az a szikra,</a:t>
            </a:r>
            <a:br>
              <a:rPr lang="hu-HU" dirty="0" smtClean="0"/>
            </a:br>
            <a:r>
              <a:rPr lang="hu-HU" dirty="0" smtClean="0"/>
              <a:t>Amitől belobban a tűz,</a:t>
            </a:r>
            <a:br>
              <a:rPr lang="hu-HU" dirty="0" smtClean="0"/>
            </a:br>
            <a:r>
              <a:rPr lang="hu-HU" dirty="0" smtClean="0"/>
              <a:t>Ez egy háború, hát nyerd meg a csatát,</a:t>
            </a:r>
            <a:br>
              <a:rPr lang="hu-HU" dirty="0" smtClean="0"/>
            </a:br>
            <a:r>
              <a:rPr lang="hu-HU" dirty="0" smtClean="0"/>
              <a:t>Tudd, hogy Isten számít Rád!</a:t>
            </a:r>
            <a:br>
              <a:rPr lang="hu-HU" dirty="0" smtClean="0"/>
            </a:br>
            <a:r>
              <a:rPr lang="hu-HU" dirty="0" smtClean="0"/>
              <a:t>Lehet, hogy Te vagy az a szikra,</a:t>
            </a:r>
            <a:br>
              <a:rPr lang="hu-HU" dirty="0" smtClean="0"/>
            </a:br>
            <a:r>
              <a:rPr lang="hu-HU" dirty="0" smtClean="0"/>
              <a:t>Amitől belobban a tűz,</a:t>
            </a:r>
            <a:br>
              <a:rPr lang="hu-HU" dirty="0" smtClean="0"/>
            </a:br>
            <a:r>
              <a:rPr lang="hu-HU" dirty="0" smtClean="0"/>
              <a:t>Neked helyed van az Ígéret Földjén,</a:t>
            </a:r>
            <a:br>
              <a:rPr lang="hu-HU" dirty="0" smtClean="0"/>
            </a:br>
            <a:r>
              <a:rPr lang="hu-HU" dirty="0" smtClean="0"/>
              <a:t>Harcolj a királyért, királyságért!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Itt van a kellemes idő,</a:t>
            </a:r>
            <a:br>
              <a:rPr lang="hu-HU" dirty="0" smtClean="0"/>
            </a:br>
            <a:r>
              <a:rPr lang="hu-HU" dirty="0" smtClean="0"/>
              <a:t>Eljött az üdvösség napja</a:t>
            </a:r>
            <a:br>
              <a:rPr lang="hu-HU" dirty="0" smtClean="0"/>
            </a:br>
            <a:r>
              <a:rPr lang="hu-HU" dirty="0" smtClean="0"/>
              <a:t>Hirdesd jókedve esztendejét!</a:t>
            </a:r>
            <a:endParaRPr lang="hu-HU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642918"/>
            <a:ext cx="8001056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Ami ezen a földön körbevesz,</a:t>
            </a:r>
            <a:br>
              <a:rPr lang="hu-HU" dirty="0" smtClean="0"/>
            </a:br>
            <a:r>
              <a:rPr lang="hu-HU" dirty="0" smtClean="0"/>
              <a:t>Az olyan nekem, mint egy múló álom.</a:t>
            </a:r>
            <a:br>
              <a:rPr lang="hu-HU" dirty="0" smtClean="0"/>
            </a:br>
            <a:r>
              <a:rPr lang="hu-HU" dirty="0" smtClean="0"/>
              <a:t>Nemrég kezdődött, máris vége lesz, </a:t>
            </a:r>
            <a:br>
              <a:rPr lang="hu-HU" dirty="0" smtClean="0"/>
            </a:br>
            <a:r>
              <a:rPr lang="hu-HU" dirty="0" smtClean="0"/>
              <a:t>Ha a nap felkel a láthatáron.</a:t>
            </a:r>
            <a:br>
              <a:rPr lang="hu-HU" dirty="0" smtClean="0"/>
            </a:br>
            <a:r>
              <a:rPr lang="hu-HU" dirty="0" smtClean="0"/>
              <a:t>Nincs itt maradandó városom,</a:t>
            </a:r>
            <a:br>
              <a:rPr lang="hu-HU" dirty="0" smtClean="0"/>
            </a:br>
            <a:r>
              <a:rPr lang="hu-HU" dirty="0" smtClean="0"/>
              <a:t>A szívem azt az új világot várja.</a:t>
            </a:r>
            <a:br>
              <a:rPr lang="hu-HU" dirty="0" smtClean="0"/>
            </a:br>
            <a:r>
              <a:rPr lang="hu-HU" dirty="0" smtClean="0"/>
              <a:t>És összehajtom majd a vánkosom,</a:t>
            </a:r>
            <a:br>
              <a:rPr lang="hu-HU" dirty="0" smtClean="0"/>
            </a:br>
            <a:r>
              <a:rPr lang="hu-HU" dirty="0" smtClean="0"/>
              <a:t>Ha a hajnal </a:t>
            </a:r>
            <a:r>
              <a:rPr lang="hu-HU" dirty="0" err="1" smtClean="0"/>
              <a:t>rámtalál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357166"/>
            <a:ext cx="8572560" cy="6500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err="1" smtClean="0"/>
              <a:t>Refr</a:t>
            </a:r>
            <a:r>
              <a:rPr lang="hu-HU" dirty="0" smtClean="0"/>
              <a:t>.:</a:t>
            </a:r>
            <a:br>
              <a:rPr lang="hu-HU" dirty="0" smtClean="0"/>
            </a:br>
            <a:r>
              <a:rPr lang="hu-HU" dirty="0" smtClean="0"/>
              <a:t>Hazamegy a vándor,</a:t>
            </a:r>
            <a:br>
              <a:rPr lang="hu-HU" dirty="0" smtClean="0"/>
            </a:br>
            <a:r>
              <a:rPr lang="hu-HU" dirty="0" smtClean="0"/>
              <a:t>Erről álmodott ő százszor.</a:t>
            </a:r>
            <a:br>
              <a:rPr lang="hu-HU" dirty="0" smtClean="0"/>
            </a:br>
            <a:r>
              <a:rPr lang="hu-HU" dirty="0" smtClean="0"/>
              <a:t>Arra tette fel az életét,</a:t>
            </a:r>
            <a:br>
              <a:rPr lang="hu-HU" dirty="0" smtClean="0"/>
            </a:br>
            <a:r>
              <a:rPr lang="hu-HU" dirty="0" smtClean="0"/>
              <a:t>Hogy egy </a:t>
            </a:r>
            <a:r>
              <a:rPr lang="hu-HU" dirty="0" err="1" smtClean="0"/>
              <a:t>szépnapon</a:t>
            </a:r>
            <a:r>
              <a:rPr lang="hu-HU" dirty="0" smtClean="0"/>
              <a:t> majd célba ér.</a:t>
            </a:r>
            <a:br>
              <a:rPr lang="hu-HU" dirty="0" smtClean="0"/>
            </a:br>
            <a:r>
              <a:rPr lang="hu-HU" dirty="0" smtClean="0"/>
              <a:t>Hazamegy a vándor,</a:t>
            </a:r>
            <a:br>
              <a:rPr lang="hu-HU" dirty="0" smtClean="0"/>
            </a:br>
            <a:r>
              <a:rPr lang="hu-HU" dirty="0" smtClean="0"/>
              <a:t>Eltűnik, mint a kámfor.</a:t>
            </a:r>
            <a:br>
              <a:rPr lang="hu-HU" dirty="0" smtClean="0"/>
            </a:br>
            <a:r>
              <a:rPr lang="hu-HU" dirty="0" smtClean="0"/>
              <a:t>Mintha soha nem lett volna itt,</a:t>
            </a:r>
            <a:br>
              <a:rPr lang="hu-HU" dirty="0" smtClean="0"/>
            </a:br>
            <a:r>
              <a:rPr lang="hu-HU" dirty="0" smtClean="0"/>
              <a:t>Egy szempillantás és megérkezik.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85728"/>
            <a:ext cx="8572560" cy="65722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Ami ezen a földön körbevesz,</a:t>
            </a:r>
            <a:br>
              <a:rPr lang="hu-HU" dirty="0" smtClean="0"/>
            </a:br>
            <a:r>
              <a:rPr lang="hu-HU" dirty="0" smtClean="0"/>
              <a:t>Az olyan nekem, mint egy múló álom.</a:t>
            </a:r>
            <a:br>
              <a:rPr lang="hu-HU" dirty="0" smtClean="0"/>
            </a:br>
            <a:r>
              <a:rPr lang="hu-HU" dirty="0" smtClean="0"/>
              <a:t>Nemrég kezdődött, máris vége lesz, </a:t>
            </a:r>
            <a:br>
              <a:rPr lang="hu-HU" dirty="0" smtClean="0"/>
            </a:br>
            <a:r>
              <a:rPr lang="hu-HU" dirty="0" smtClean="0"/>
              <a:t>Ha a nap felkel a láthatáron.</a:t>
            </a:r>
            <a:br>
              <a:rPr lang="hu-HU" dirty="0" smtClean="0"/>
            </a:br>
            <a:r>
              <a:rPr lang="hu-HU" dirty="0" smtClean="0"/>
              <a:t>Nincs itt maradandó városom,</a:t>
            </a:r>
            <a:br>
              <a:rPr lang="hu-HU" dirty="0" smtClean="0"/>
            </a:br>
            <a:r>
              <a:rPr lang="hu-HU" dirty="0" smtClean="0"/>
              <a:t>A szívem azt az új világot várja.</a:t>
            </a:r>
            <a:br>
              <a:rPr lang="hu-HU" dirty="0" smtClean="0"/>
            </a:br>
            <a:r>
              <a:rPr lang="hu-HU" dirty="0" smtClean="0"/>
              <a:t>És összehajtom majd a vánkosom,</a:t>
            </a:r>
            <a:br>
              <a:rPr lang="hu-HU" dirty="0" smtClean="0"/>
            </a:br>
            <a:r>
              <a:rPr lang="hu-HU" dirty="0" smtClean="0"/>
              <a:t>Ha a hajnal </a:t>
            </a:r>
            <a:r>
              <a:rPr lang="hu-HU" dirty="0" err="1" smtClean="0"/>
              <a:t>rámtalál</a:t>
            </a:r>
            <a:r>
              <a:rPr lang="hu-HU" dirty="0" smtClean="0"/>
              <a:t>. </a:t>
            </a:r>
            <a:br>
              <a:rPr lang="hu-HU" dirty="0" smtClean="0"/>
            </a:br>
            <a:r>
              <a:rPr lang="hu-HU" dirty="0" err="1" smtClean="0"/>
              <a:t>Refr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Mert új eget, és egy új földet várunk,</a:t>
            </a:r>
            <a:br>
              <a:rPr lang="hu-HU" dirty="0" smtClean="0"/>
            </a:br>
            <a:r>
              <a:rPr lang="hu-HU" dirty="0" smtClean="0"/>
              <a:t>Új folyókban úszunk majd, és új hegyeket mászunk.</a:t>
            </a:r>
            <a:br>
              <a:rPr lang="hu-HU" dirty="0" smtClean="0"/>
            </a:br>
            <a:r>
              <a:rPr lang="hu-HU" dirty="0" smtClean="0"/>
              <a:t>Ez a bolygó nem az igazi világunk.</a:t>
            </a:r>
            <a:br>
              <a:rPr lang="hu-HU" dirty="0" smtClean="0"/>
            </a:br>
            <a:r>
              <a:rPr lang="hu-HU" dirty="0" smtClean="0"/>
              <a:t>Itt csak utazunk, átutazunk.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Refr</a:t>
            </a:r>
            <a:r>
              <a:rPr lang="hu-HU" dirty="0" smtClean="0"/>
              <a:t>. 2x</a:t>
            </a:r>
            <a:endParaRPr lang="hu-HU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357166"/>
            <a:ext cx="8929750" cy="68580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sz="4800" dirty="0" smtClean="0"/>
              <a:t>Titkok Istene vagy, rejtély minden utad, </a:t>
            </a:r>
            <a:endParaRPr lang="hu-HU" sz="4800" dirty="0" smtClean="0"/>
          </a:p>
          <a:p>
            <a:pPr>
              <a:buNone/>
            </a:pPr>
            <a:r>
              <a:rPr lang="hu-HU" sz="4800" dirty="0" smtClean="0"/>
              <a:t>mégse </a:t>
            </a:r>
            <a:r>
              <a:rPr lang="hu-HU" sz="4800" dirty="0" smtClean="0"/>
              <a:t>félek, ha Te vezetsz. </a:t>
            </a:r>
            <a:endParaRPr lang="hu-HU" sz="4800" dirty="0" smtClean="0"/>
          </a:p>
          <a:p>
            <a:pPr>
              <a:buNone/>
            </a:pPr>
            <a:r>
              <a:rPr lang="hu-HU" sz="4800" dirty="0" smtClean="0"/>
              <a:t>Hogyha </a:t>
            </a:r>
            <a:r>
              <a:rPr lang="hu-HU" sz="4800" dirty="0" smtClean="0"/>
              <a:t>eltévedek, kezed visszavezet, mindig gondomat viseled</a:t>
            </a:r>
            <a:r>
              <a:rPr lang="hu-HU" sz="4800" dirty="0" smtClean="0"/>
              <a:t>.</a:t>
            </a:r>
          </a:p>
          <a:p>
            <a:pPr>
              <a:buNone/>
            </a:pPr>
            <a:endParaRPr lang="hu-HU" sz="4800" dirty="0" smtClean="0"/>
          </a:p>
          <a:p>
            <a:pPr>
              <a:buNone/>
            </a:pPr>
            <a:r>
              <a:rPr lang="hu-HU" sz="4800" dirty="0" smtClean="0"/>
              <a:t>Segíts látnom azt az ösvényt, </a:t>
            </a:r>
            <a:endParaRPr lang="hu-HU" sz="4800" dirty="0" smtClean="0"/>
          </a:p>
          <a:p>
            <a:pPr>
              <a:buNone/>
            </a:pPr>
            <a:r>
              <a:rPr lang="hu-HU" sz="4800" dirty="0" smtClean="0"/>
              <a:t>ami </a:t>
            </a:r>
            <a:r>
              <a:rPr lang="hu-HU" sz="4800" dirty="0" smtClean="0"/>
              <a:t>felé tart.</a:t>
            </a:r>
            <a:br>
              <a:rPr lang="hu-HU" sz="4800" dirty="0" smtClean="0"/>
            </a:br>
            <a:r>
              <a:rPr lang="hu-HU" sz="4800" dirty="0" smtClean="0"/>
              <a:t>Segíts hallanom a hangod a viharban</a:t>
            </a:r>
            <a:r>
              <a:rPr lang="hu-HU" sz="4800" dirty="0" smtClean="0"/>
              <a:t>.</a:t>
            </a:r>
            <a:endParaRPr lang="hu-HU" sz="4800" dirty="0" smtClean="0"/>
          </a:p>
          <a:p>
            <a:pPr>
              <a:buNone/>
            </a:pPr>
            <a:r>
              <a:rPr lang="hu-HU" sz="4800" dirty="0" smtClean="0"/>
              <a:t>Mert te hű vagy, soha el nem hagysz, </a:t>
            </a:r>
            <a:endParaRPr lang="hu-HU" sz="4800" dirty="0" smtClean="0"/>
          </a:p>
          <a:p>
            <a:pPr>
              <a:buNone/>
            </a:pPr>
            <a:r>
              <a:rPr lang="hu-HU" sz="4800" dirty="0" smtClean="0"/>
              <a:t>rád </a:t>
            </a:r>
            <a:r>
              <a:rPr lang="hu-HU" sz="4800" dirty="0" smtClean="0"/>
              <a:t>bízhatom az életem.</a:t>
            </a:r>
            <a:br>
              <a:rPr lang="hu-HU" sz="4800" dirty="0" smtClean="0"/>
            </a:br>
            <a:r>
              <a:rPr lang="hu-HU" sz="4800" dirty="0" smtClean="0"/>
              <a:t>Titkok Istene, csodás tanácsos </a:t>
            </a:r>
            <a:endParaRPr lang="hu-HU" sz="4800" dirty="0" smtClean="0"/>
          </a:p>
          <a:p>
            <a:pPr>
              <a:buNone/>
            </a:pPr>
            <a:r>
              <a:rPr lang="hu-HU" sz="4800" dirty="0" smtClean="0"/>
              <a:t>bölccsé </a:t>
            </a:r>
            <a:r>
              <a:rPr lang="hu-HU" sz="4800" dirty="0" smtClean="0"/>
              <a:t>teszel és tanítasz</a:t>
            </a:r>
            <a:r>
              <a:rPr lang="hu-HU" sz="4800" dirty="0" smtClean="0"/>
              <a:t>.</a:t>
            </a:r>
          </a:p>
          <a:p>
            <a:pPr>
              <a:buNone/>
            </a:pPr>
            <a:r>
              <a:rPr lang="hu-HU" sz="4800" dirty="0" smtClean="0"/>
              <a:t>Fel nem foghatom a Te terveid</a:t>
            </a:r>
            <a:r>
              <a:rPr lang="hu-HU" sz="4800" dirty="0" smtClean="0"/>
              <a:t>,</a:t>
            </a:r>
          </a:p>
          <a:p>
            <a:pPr>
              <a:buNone/>
            </a:pPr>
            <a:r>
              <a:rPr lang="hu-HU" sz="4800" dirty="0" smtClean="0"/>
              <a:t> </a:t>
            </a:r>
            <a:r>
              <a:rPr lang="hu-HU" sz="4800" dirty="0" smtClean="0"/>
              <a:t>de Te lépésenként vezetsz</a:t>
            </a:r>
            <a:r>
              <a:rPr lang="hu-HU" sz="4800" dirty="0" smtClean="0"/>
              <a:t>.</a:t>
            </a:r>
          </a:p>
          <a:p>
            <a:pPr>
              <a:buNone/>
            </a:pPr>
            <a:r>
              <a:rPr lang="hu-HU" sz="4800" dirty="0" smtClean="0"/>
              <a:t/>
            </a:r>
            <a:br>
              <a:rPr lang="hu-HU" sz="4800" dirty="0" smtClean="0"/>
            </a:br>
            <a:r>
              <a:rPr lang="hu-HU" sz="4800" dirty="0" smtClean="0"/>
              <a:t>Jóságod velem van nap, mint nap.</a:t>
            </a:r>
          </a:p>
          <a:p>
            <a:pPr>
              <a:buNone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4" name="Akciógomb: Kezdő dia 3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428604"/>
            <a:ext cx="8429684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Az utcák megtelnek majd fenséges </a:t>
            </a:r>
            <a:r>
              <a:rPr lang="hu-HU" dirty="0" err="1" smtClean="0"/>
              <a:t>dícséreteddel</a:t>
            </a:r>
            <a:r>
              <a:rPr lang="hu-HU" dirty="0" smtClean="0"/>
              <a:t>,</a:t>
            </a:r>
            <a:br>
              <a:rPr lang="hu-HU" dirty="0" smtClean="0"/>
            </a:br>
            <a:r>
              <a:rPr lang="hu-HU" dirty="0" smtClean="0"/>
              <a:t>Városunk népe így kiált: Halleluja!</a:t>
            </a:r>
            <a:br>
              <a:rPr lang="hu-HU" dirty="0" smtClean="0"/>
            </a:br>
            <a:r>
              <a:rPr lang="hu-HU" dirty="0" smtClean="0"/>
              <a:t>Nemzetünk térdre hull, leteszi életét a kezedbe,</a:t>
            </a:r>
            <a:br>
              <a:rPr lang="hu-HU" dirty="0" smtClean="0"/>
            </a:br>
            <a:r>
              <a:rPr lang="hu-HU" dirty="0" smtClean="0"/>
              <a:t>Minden nép lábadhoz borul, Jézus!</a:t>
            </a:r>
            <a:br>
              <a:rPr lang="hu-HU" dirty="0" smtClean="0"/>
            </a:br>
            <a:r>
              <a:rPr lang="hu-HU" dirty="0" smtClean="0"/>
              <a:t>(/ méltó vagy, Királyunk!)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i="1" dirty="0" smtClean="0"/>
              <a:t>Áldja neved a templomunk!</a:t>
            </a:r>
            <a:br>
              <a:rPr lang="hu-HU" i="1" dirty="0" smtClean="0"/>
            </a:br>
            <a:r>
              <a:rPr lang="hu-HU" i="1" dirty="0" smtClean="0"/>
              <a:t>Áldja neved a városunk!</a:t>
            </a:r>
            <a:br>
              <a:rPr lang="hu-HU" i="1" dirty="0" smtClean="0"/>
            </a:br>
            <a:r>
              <a:rPr lang="hu-HU" i="1" dirty="0" smtClean="0"/>
              <a:t>Áldja neved a nemzetünk!</a:t>
            </a:r>
            <a:br>
              <a:rPr lang="hu-HU" i="1" dirty="0" smtClean="0"/>
            </a:br>
            <a:r>
              <a:rPr lang="hu-HU" i="1" dirty="0" smtClean="0"/>
              <a:t>Áldja neved minden nép!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Hatalmas trónod előtt sírunk az elveszettekért,</a:t>
            </a:r>
            <a:br>
              <a:rPr lang="hu-HU" dirty="0" smtClean="0"/>
            </a:br>
            <a:r>
              <a:rPr lang="hu-HU" dirty="0" smtClean="0"/>
              <a:t>Könnyek között kiáltjuk, jöjj hát el, Szentlélek!</a:t>
            </a:r>
            <a:endParaRPr lang="hu-HU" dirty="0"/>
          </a:p>
        </p:txBody>
      </p:sp>
      <p:sp>
        <p:nvSpPr>
          <p:cNvPr id="4" name="Akciógomb: Kezdő dia 3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Add, hogy a szívemmel lássak,</a:t>
            </a:r>
            <a:br>
              <a:rPr lang="hu-HU" dirty="0" smtClean="0"/>
            </a:br>
            <a:r>
              <a:rPr lang="hu-HU" dirty="0" smtClean="0"/>
              <a:t>add nekem látásodat,</a:t>
            </a:r>
            <a:br>
              <a:rPr lang="hu-HU" dirty="0" smtClean="0"/>
            </a:br>
            <a:r>
              <a:rPr lang="hu-HU" dirty="0" smtClean="0"/>
              <a:t>Uram, hogy lássak, Uram, hogy lássak!</a:t>
            </a:r>
          </a:p>
          <a:p>
            <a:pPr>
              <a:buNone/>
            </a:pPr>
            <a:r>
              <a:rPr lang="hu-HU" dirty="0" smtClean="0"/>
              <a:t>Kérlek, nyisd meg most szemem,</a:t>
            </a:r>
            <a:br>
              <a:rPr lang="hu-HU" dirty="0" smtClean="0"/>
            </a:br>
            <a:r>
              <a:rPr lang="hu-HU" dirty="0" smtClean="0"/>
              <a:t>egy pillantást hadd vessek a mennybe,</a:t>
            </a:r>
            <a:br>
              <a:rPr lang="hu-HU" dirty="0" smtClean="0"/>
            </a:br>
            <a:r>
              <a:rPr lang="hu-HU" dirty="0" smtClean="0"/>
              <a:t>Hogy valóban lássalak,</a:t>
            </a:r>
            <a:br>
              <a:rPr lang="hu-HU" dirty="0" smtClean="0"/>
            </a:br>
            <a:r>
              <a:rPr lang="hu-HU" dirty="0" smtClean="0"/>
              <a:t>miközben énekeljük: szent vagy!</a:t>
            </a:r>
          </a:p>
          <a:p>
            <a:pPr>
              <a:buNone/>
            </a:pPr>
            <a:r>
              <a:rPr lang="hu-HU" dirty="0" smtClean="0"/>
              <a:t>Szent vagy, szent vagy, szent vagy,</a:t>
            </a:r>
            <a:br>
              <a:rPr lang="hu-HU" dirty="0" smtClean="0"/>
            </a:br>
            <a:r>
              <a:rPr lang="hu-HU" dirty="0" smtClean="0"/>
              <a:t>Szent vagy, szent vagy, szent vagy,</a:t>
            </a:r>
            <a:br>
              <a:rPr lang="hu-HU" dirty="0" smtClean="0"/>
            </a:br>
            <a:r>
              <a:rPr lang="hu-HU" dirty="0" smtClean="0"/>
              <a:t>Szent vagy, szent vagy, szent vagy,</a:t>
            </a:r>
            <a:br>
              <a:rPr lang="hu-HU" dirty="0" smtClean="0"/>
            </a:br>
            <a:r>
              <a:rPr lang="hu-HU" dirty="0" smtClean="0"/>
              <a:t>Uram, Te szent vagy!</a:t>
            </a:r>
          </a:p>
          <a:p>
            <a:endParaRPr lang="hu-HU" dirty="0"/>
          </a:p>
        </p:txBody>
      </p:sp>
      <p:sp>
        <p:nvSpPr>
          <p:cNvPr id="4" name="Akciógomb: Kezdő dia 3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65008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Nincs más cél, és nincs más út.</a:t>
            </a:r>
            <a:br>
              <a:rPr lang="hu-HU" dirty="0" smtClean="0"/>
            </a:br>
            <a:r>
              <a:rPr lang="hu-HU" dirty="0" smtClean="0"/>
              <a:t>Nincs más kéz, mi értünk nyúlt.</a:t>
            </a:r>
            <a:br>
              <a:rPr lang="hu-HU" dirty="0" smtClean="0"/>
            </a:br>
            <a:r>
              <a:rPr lang="hu-HU" dirty="0" smtClean="0"/>
              <a:t>Ha szomjas vagy, nincs más kút.</a:t>
            </a:r>
            <a:br>
              <a:rPr lang="hu-HU" dirty="0" smtClean="0"/>
            </a:br>
            <a:r>
              <a:rPr lang="hu-HU" dirty="0" smtClean="0"/>
              <a:t>Jézus az egyetlen!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Egy </a:t>
            </a:r>
            <a:r>
              <a:rPr lang="hu-HU" dirty="0" err="1" smtClean="0"/>
              <a:t>pillantássa</a:t>
            </a:r>
            <a:r>
              <a:rPr lang="hu-HU" dirty="0" smtClean="0"/>
              <a:t> mindent lát.</a:t>
            </a:r>
            <a:br>
              <a:rPr lang="hu-HU" dirty="0" smtClean="0"/>
            </a:br>
            <a:r>
              <a:rPr lang="hu-HU" dirty="0" smtClean="0"/>
              <a:t>Egy érintése átformál.</a:t>
            </a:r>
            <a:br>
              <a:rPr lang="hu-HU" dirty="0" smtClean="0"/>
            </a:br>
            <a:r>
              <a:rPr lang="hu-HU" dirty="0" smtClean="0"/>
              <a:t>Elég ha szól egy szót, és porba hull</a:t>
            </a:r>
            <a:br>
              <a:rPr lang="hu-HU" dirty="0" smtClean="0"/>
            </a:br>
            <a:r>
              <a:rPr lang="hu-HU" dirty="0" smtClean="0"/>
              <a:t>A súlyos lánc.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Nincs más cél, és nincs más út.</a:t>
            </a:r>
            <a:br>
              <a:rPr lang="hu-HU" dirty="0" smtClean="0"/>
            </a:br>
            <a:r>
              <a:rPr lang="hu-HU" dirty="0" smtClean="0"/>
              <a:t>Nincs más kéz, mi értünk nyúlt.</a:t>
            </a:r>
            <a:br>
              <a:rPr lang="hu-HU" dirty="0" smtClean="0"/>
            </a:br>
            <a:r>
              <a:rPr lang="hu-HU" dirty="0" smtClean="0"/>
              <a:t>Ha szomjas vagy, nincs más kút.</a:t>
            </a:r>
            <a:br>
              <a:rPr lang="hu-HU" dirty="0" smtClean="0"/>
            </a:br>
            <a:r>
              <a:rPr lang="hu-HU" dirty="0" smtClean="0"/>
              <a:t>Jézus az egyetlen!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500042"/>
            <a:ext cx="8643966" cy="635795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u-HU" dirty="0" smtClean="0"/>
              <a:t>Krisztus testének tagja vagy már, Tőled az Isten már többet vár. Várja, hogy szolgálj, amíg lehet, Ki tudja meddig tart életed.</a:t>
            </a:r>
          </a:p>
          <a:p>
            <a:pPr>
              <a:buNone/>
            </a:pPr>
            <a:r>
              <a:rPr lang="hu-HU" i="1" dirty="0" smtClean="0"/>
              <a:t>2. Testvéred néha úgy látod tán, Megbotlik gyakran, s más úton jár. Várja őt Jézus, segítsd oda! Hadd tegye szentté az ég Ura!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err="1" smtClean="0"/>
              <a:t>Refr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hu-HU" dirty="0" smtClean="0"/>
              <a:t>Ő a minden, Akire nézve</a:t>
            </a:r>
            <a:br>
              <a:rPr lang="hu-HU" dirty="0" smtClean="0"/>
            </a:br>
            <a:r>
              <a:rPr lang="hu-HU" dirty="0" smtClean="0"/>
              <a:t>Az ég és föld teremtetett.</a:t>
            </a:r>
            <a:br>
              <a:rPr lang="hu-HU" dirty="0" smtClean="0"/>
            </a:br>
            <a:r>
              <a:rPr lang="hu-HU" dirty="0" smtClean="0"/>
              <a:t>De szíve élet- szeretetébe</a:t>
            </a:r>
            <a:br>
              <a:rPr lang="hu-HU" dirty="0" smtClean="0"/>
            </a:br>
            <a:r>
              <a:rPr lang="hu-HU" dirty="0" smtClean="0"/>
              <a:t>Én is elmerülhetek.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Értem jött, rám talált.</a:t>
            </a:r>
            <a:br>
              <a:rPr lang="hu-HU" dirty="0" smtClean="0"/>
            </a:br>
            <a:r>
              <a:rPr lang="hu-HU" dirty="0" smtClean="0"/>
              <a:t>Szeretve felkarolt engem.</a:t>
            </a:r>
            <a:br>
              <a:rPr lang="hu-HU" dirty="0" smtClean="0"/>
            </a:br>
            <a:r>
              <a:rPr lang="hu-HU" dirty="0" smtClean="0"/>
              <a:t>Minden szív, minden száj</a:t>
            </a:r>
            <a:br>
              <a:rPr lang="hu-HU" dirty="0" smtClean="0"/>
            </a:br>
            <a:r>
              <a:rPr lang="hu-HU" dirty="0" smtClean="0"/>
              <a:t>Vallja Jézus az egyetlen!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Ő a minden,...</a:t>
            </a:r>
            <a:endParaRPr lang="hu-HU" dirty="0"/>
          </a:p>
        </p:txBody>
      </p:sp>
      <p:sp>
        <p:nvSpPr>
          <p:cNvPr id="4" name="Akciógomb: Kezdő dia 3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dirty="0" smtClean="0"/>
              <a:t>Karjaid </a:t>
            </a:r>
            <a:r>
              <a:rPr lang="hu-HU" dirty="0" smtClean="0"/>
              <a:t>tartanak, </a:t>
            </a:r>
            <a:r>
              <a:rPr lang="hu-HU" dirty="0" smtClean="0"/>
              <a:t>tudom, biztos </a:t>
            </a:r>
            <a:r>
              <a:rPr lang="hu-HU" dirty="0" smtClean="0"/>
              <a:t>oltalom szerelmed.</a:t>
            </a:r>
          </a:p>
          <a:p>
            <a:pPr>
              <a:buNone/>
            </a:pPr>
            <a:r>
              <a:rPr lang="hu-HU" dirty="0" smtClean="0"/>
              <a:t>Tied vagyok, csak Benned hiszek,</a:t>
            </a:r>
          </a:p>
          <a:p>
            <a:pPr>
              <a:buNone/>
            </a:pPr>
            <a:r>
              <a:rPr lang="hu-HU" dirty="0" smtClean="0"/>
              <a:t>s ez nem változik meg, míg élek!</a:t>
            </a:r>
          </a:p>
          <a:p>
            <a:pPr>
              <a:buNone/>
            </a:pPr>
            <a:r>
              <a:rPr lang="hu-HU" dirty="0" smtClean="0"/>
              <a:t>Hozzád tartozom, </a:t>
            </a:r>
            <a:r>
              <a:rPr lang="hu-HU" dirty="0" smtClean="0"/>
              <a:t>Uram, Érted </a:t>
            </a:r>
            <a:r>
              <a:rPr lang="hu-HU" dirty="0" smtClean="0"/>
              <a:t>éneklek,</a:t>
            </a:r>
          </a:p>
          <a:p>
            <a:pPr>
              <a:buNone/>
            </a:pPr>
            <a:r>
              <a:rPr lang="hu-HU" dirty="0" smtClean="0"/>
              <a:t>Uram, bárhová </a:t>
            </a:r>
            <a:r>
              <a:rPr lang="hu-HU" dirty="0" smtClean="0"/>
              <a:t>is mész,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bármit </a:t>
            </a:r>
            <a:r>
              <a:rPr lang="hu-HU" dirty="0" smtClean="0"/>
              <a:t>is ígérsz, Benned bízom!</a:t>
            </a:r>
          </a:p>
          <a:p>
            <a:pPr>
              <a:buNone/>
            </a:pPr>
            <a:r>
              <a:rPr lang="hu-HU" dirty="0" smtClean="0"/>
              <a:t>Egész </a:t>
            </a:r>
            <a:r>
              <a:rPr lang="hu-HU" dirty="0" smtClean="0"/>
              <a:t>lényem keres </a:t>
            </a:r>
            <a:r>
              <a:rPr lang="hu-HU" dirty="0" smtClean="0"/>
              <a:t>Téged, Uram, </a:t>
            </a:r>
          </a:p>
          <a:p>
            <a:pPr>
              <a:buNone/>
            </a:pPr>
            <a:r>
              <a:rPr lang="hu-HU" dirty="0" smtClean="0"/>
              <a:t>egész lényem </a:t>
            </a:r>
            <a:r>
              <a:rPr lang="hu-HU" dirty="0" smtClean="0"/>
              <a:t>követ </a:t>
            </a:r>
            <a:r>
              <a:rPr lang="hu-HU" dirty="0" smtClean="0"/>
              <a:t>Téged, Uram,</a:t>
            </a:r>
          </a:p>
          <a:p>
            <a:pPr>
              <a:buNone/>
            </a:pPr>
            <a:r>
              <a:rPr lang="hu-HU" dirty="0" smtClean="0"/>
              <a:t>egész lényem </a:t>
            </a:r>
            <a:r>
              <a:rPr lang="hu-HU" dirty="0" smtClean="0"/>
              <a:t>szolgál </a:t>
            </a:r>
            <a:r>
              <a:rPr lang="hu-HU" dirty="0" smtClean="0"/>
              <a:t>Téged, Uram,</a:t>
            </a:r>
          </a:p>
          <a:p>
            <a:pPr>
              <a:buNone/>
            </a:pPr>
            <a:r>
              <a:rPr lang="hu-HU" dirty="0" smtClean="0"/>
              <a:t>egész lényem </a:t>
            </a:r>
            <a:r>
              <a:rPr lang="hu-HU" dirty="0" smtClean="0"/>
              <a:t>szeret </a:t>
            </a:r>
            <a:r>
              <a:rPr lang="hu-HU" dirty="0" smtClean="0"/>
              <a:t>Téged, Uram!</a:t>
            </a:r>
          </a:p>
          <a:p>
            <a:endParaRPr lang="hu-HU" dirty="0"/>
          </a:p>
        </p:txBody>
      </p:sp>
      <p:sp>
        <p:nvSpPr>
          <p:cNvPr id="4" name="Akciógomb: Kezdő dia 3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hu-HU" dirty="0" smtClean="0"/>
              <a:t>Annyi minden vár rám érzem, </a:t>
            </a:r>
          </a:p>
          <a:p>
            <a:pPr>
              <a:buNone/>
            </a:pPr>
            <a:r>
              <a:rPr lang="hu-HU" dirty="0" smtClean="0"/>
              <a:t>Mért is ne indulnék el?</a:t>
            </a:r>
          </a:p>
          <a:p>
            <a:pPr>
              <a:buNone/>
            </a:pPr>
            <a:r>
              <a:rPr lang="hu-HU" dirty="0" smtClean="0"/>
              <a:t>Nem kell nagy csomag, hisz minden,</a:t>
            </a:r>
          </a:p>
          <a:p>
            <a:pPr>
              <a:buNone/>
            </a:pPr>
            <a:r>
              <a:rPr lang="hu-HU" dirty="0" smtClean="0"/>
              <a:t>Rám talál majd útközben.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 lvl="0">
              <a:buNone/>
            </a:pPr>
            <a:r>
              <a:rPr lang="hu-HU" dirty="0" smtClean="0"/>
              <a:t>Néhány baráttal beérem,</a:t>
            </a:r>
          </a:p>
          <a:p>
            <a:pPr>
              <a:buNone/>
            </a:pPr>
            <a:r>
              <a:rPr lang="hu-HU" dirty="0" smtClean="0"/>
              <a:t>Emlékeim zsebemben.</a:t>
            </a:r>
          </a:p>
          <a:p>
            <a:pPr>
              <a:buNone/>
            </a:pPr>
            <a:r>
              <a:rPr lang="hu-HU" dirty="0" smtClean="0"/>
              <a:t>Nélküled azonban nincsen,</a:t>
            </a:r>
          </a:p>
          <a:p>
            <a:pPr>
              <a:buNone/>
            </a:pPr>
            <a:r>
              <a:rPr lang="hu-HU" dirty="0" smtClean="0"/>
              <a:t>Cél, hogy vezessen engem.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i="1" dirty="0" err="1" smtClean="0"/>
              <a:t>Ref</a:t>
            </a:r>
            <a:r>
              <a:rPr lang="hu-HU" b="1" i="1" dirty="0" smtClean="0"/>
              <a:t>:</a:t>
            </a:r>
            <a:r>
              <a:rPr lang="hu-HU" b="1" dirty="0" smtClean="0"/>
              <a:t>Uram jöjj el hozzám kérlek, </a:t>
            </a:r>
            <a:endParaRPr lang="hu-HU" dirty="0" smtClean="0"/>
          </a:p>
          <a:p>
            <a:pPr>
              <a:buNone/>
            </a:pPr>
            <a:r>
              <a:rPr lang="hu-HU" b="1" dirty="0" smtClean="0"/>
              <a:t>         Hozd magaddal békességed.</a:t>
            </a:r>
            <a:endParaRPr lang="hu-HU" dirty="0" smtClean="0"/>
          </a:p>
          <a:p>
            <a:pPr>
              <a:buNone/>
            </a:pPr>
            <a:r>
              <a:rPr lang="hu-HU" b="1" dirty="0" smtClean="0"/>
              <a:t>         Töltsd be életemet és adj  irányt,</a:t>
            </a:r>
            <a:endParaRPr lang="hu-HU" dirty="0" smtClean="0"/>
          </a:p>
          <a:p>
            <a:pPr>
              <a:buNone/>
            </a:pPr>
            <a:r>
              <a:rPr lang="hu-HU" b="1" dirty="0" smtClean="0"/>
              <a:t>         Várlak jöjj el hozzám.</a:t>
            </a:r>
            <a:endParaRPr lang="hu-HU" dirty="0" smtClean="0"/>
          </a:p>
          <a:p>
            <a:pPr>
              <a:buNone/>
            </a:pPr>
            <a:r>
              <a:rPr lang="hu-HU" b="1" dirty="0" smtClean="0"/>
              <a:t> </a:t>
            </a:r>
            <a:endParaRPr lang="hu-HU" dirty="0" smtClean="0"/>
          </a:p>
          <a:p>
            <a:pPr lvl="0">
              <a:buNone/>
            </a:pPr>
            <a:r>
              <a:rPr lang="hu-HU" dirty="0" smtClean="0"/>
              <a:t>Fúj a szél nem baj, hisz várom,</a:t>
            </a:r>
          </a:p>
          <a:p>
            <a:pPr>
              <a:buNone/>
            </a:pPr>
            <a:r>
              <a:rPr lang="hu-HU" dirty="0" smtClean="0"/>
              <a:t>Hogy végre vitorlát bontsak.</a:t>
            </a:r>
          </a:p>
          <a:p>
            <a:pPr>
              <a:buNone/>
            </a:pPr>
            <a:r>
              <a:rPr lang="hu-HU" dirty="0" smtClean="0"/>
              <a:t>Te vagy csillagom az égen,</a:t>
            </a:r>
          </a:p>
          <a:p>
            <a:pPr>
              <a:buNone/>
            </a:pPr>
            <a:r>
              <a:rPr lang="hu-HU" dirty="0" smtClean="0"/>
              <a:t>Iránytűm a távolban.</a:t>
            </a:r>
          </a:p>
          <a:p>
            <a:endParaRPr lang="hu-HU" dirty="0"/>
          </a:p>
        </p:txBody>
      </p:sp>
      <p:sp>
        <p:nvSpPr>
          <p:cNvPr id="4" name="Akciógomb: Kezdő dia 3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 smtClean="0"/>
              <a:t>Jöjjetek, </a:t>
            </a:r>
            <a:r>
              <a:rPr lang="hu-HU" dirty="0" err="1" smtClean="0"/>
              <a:t>jöjjetek</a:t>
            </a:r>
            <a:r>
              <a:rPr lang="hu-HU" dirty="0" smtClean="0"/>
              <a:t>,</a:t>
            </a:r>
          </a:p>
          <a:p>
            <a:pPr>
              <a:buNone/>
            </a:pPr>
            <a:r>
              <a:rPr lang="hu-HU" dirty="0" smtClean="0"/>
              <a:t>Mind kik szomjaztok,</a:t>
            </a:r>
          </a:p>
          <a:p>
            <a:pPr>
              <a:buNone/>
            </a:pPr>
            <a:r>
              <a:rPr lang="hu-HU" dirty="0" smtClean="0"/>
              <a:t>Pihenjetek meg.</a:t>
            </a:r>
          </a:p>
          <a:p>
            <a:pPr>
              <a:buNone/>
            </a:pPr>
            <a:r>
              <a:rPr lang="hu-HU" dirty="0" smtClean="0"/>
              <a:t>Az élő víz ajándék,</a:t>
            </a:r>
          </a:p>
          <a:p>
            <a:pPr>
              <a:buNone/>
            </a:pPr>
            <a:r>
              <a:rPr lang="hu-HU" dirty="0" smtClean="0"/>
              <a:t>Mind kik szomjaztok,</a:t>
            </a:r>
          </a:p>
          <a:p>
            <a:pPr>
              <a:buNone/>
            </a:pPr>
            <a:r>
              <a:rPr lang="hu-HU" dirty="0" smtClean="0"/>
              <a:t>Pihenjetek meg.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r>
              <a:rPr lang="hu-HU" i="1" dirty="0" smtClean="0"/>
              <a:t>A csendes víznél, a hűs forrásnál</a:t>
            </a:r>
            <a:endParaRPr lang="hu-HU" dirty="0" smtClean="0"/>
          </a:p>
          <a:p>
            <a:pPr>
              <a:buNone/>
            </a:pPr>
            <a:r>
              <a:rPr lang="hu-HU" i="1" dirty="0" smtClean="0"/>
              <a:t>Hajolj le és igyál.</a:t>
            </a:r>
            <a:endParaRPr lang="hu-HU" dirty="0" smtClean="0"/>
          </a:p>
          <a:p>
            <a:pPr>
              <a:buNone/>
            </a:pPr>
            <a:r>
              <a:rPr lang="hu-HU" i="1" dirty="0" smtClean="0"/>
              <a:t>Az élő víz mossa át teljesen lényedet,</a:t>
            </a:r>
            <a:endParaRPr lang="hu-HU" dirty="0" smtClean="0"/>
          </a:p>
          <a:p>
            <a:pPr>
              <a:buNone/>
            </a:pPr>
            <a:r>
              <a:rPr lang="hu-HU" i="1" dirty="0" smtClean="0"/>
              <a:t>Hadd vigye mindazt ami fáj.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r>
              <a:rPr lang="hu-HU" b="1" dirty="0" smtClean="0"/>
              <a:t>Békességemmel felüdítem a szíved.</a:t>
            </a:r>
            <a:endParaRPr lang="hu-HU" dirty="0" smtClean="0"/>
          </a:p>
          <a:p>
            <a:pPr>
              <a:buNone/>
            </a:pPr>
            <a:r>
              <a:rPr lang="hu-HU" b="1" dirty="0" smtClean="0"/>
              <a:t>Igyál a vízből, és ne szomjazz többet.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r>
              <a:rPr lang="hu-HU" b="1" i="1" dirty="0" smtClean="0"/>
              <a:t>Békességem szövetsége nem múlik el.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Akciógomb: Kezdő dia 3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69755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smtClean="0"/>
              <a:t>Az vagyok, aki megbámul éjen az égen egy tündöklő csillagot,</a:t>
            </a:r>
            <a:br>
              <a:rPr lang="hu-HU" dirty="0" smtClean="0"/>
            </a:br>
            <a:r>
              <a:rPr lang="hu-HU" dirty="0" smtClean="0"/>
              <a:t>Nézi, hogy hogy ragyog.</a:t>
            </a:r>
            <a:br>
              <a:rPr lang="hu-HU" dirty="0" smtClean="0"/>
            </a:br>
            <a:r>
              <a:rPr lang="hu-HU" dirty="0" smtClean="0"/>
              <a:t>Az vagyok, kinek szemében most is egy őszinte,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kócos </a:t>
            </a:r>
            <a:r>
              <a:rPr lang="hu-HU" dirty="0" smtClean="0"/>
              <a:t>kis srác vagyok,</a:t>
            </a:r>
            <a:br>
              <a:rPr lang="hu-HU" dirty="0" smtClean="0"/>
            </a:br>
            <a:r>
              <a:rPr lang="hu-HU" dirty="0" smtClean="0"/>
              <a:t>Épp azt mondja: jó vagyok.</a:t>
            </a:r>
            <a:br>
              <a:rPr lang="hu-HU" dirty="0" smtClean="0"/>
            </a:br>
            <a:r>
              <a:rPr lang="hu-HU" dirty="0" smtClean="0"/>
              <a:t>Néha álmodom, hogy rohanok, futok és szárnyalok, </a:t>
            </a:r>
            <a:br>
              <a:rPr lang="hu-HU" dirty="0" smtClean="0"/>
            </a:br>
            <a:r>
              <a:rPr lang="hu-HU" dirty="0" smtClean="0"/>
              <a:t>Boldogan táncolok, nevetek,</a:t>
            </a:r>
            <a:br>
              <a:rPr lang="hu-HU" dirty="0" smtClean="0"/>
            </a:br>
            <a:r>
              <a:rPr lang="hu-HU" dirty="0" smtClean="0"/>
              <a:t>Elhiszem azt, hogy én lehetek.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i="1" u="sng" dirty="0" err="1" smtClean="0"/>
              <a:t>Refr</a:t>
            </a:r>
            <a:r>
              <a:rPr lang="hu-HU" i="1" u="sng" dirty="0" smtClean="0"/>
              <a:t>.:</a:t>
            </a: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i="1" dirty="0" smtClean="0"/>
              <a:t>Ki vagyok én igazán, </a:t>
            </a:r>
            <a:r>
              <a:rPr lang="hu-HU" i="1" dirty="0" smtClean="0"/>
              <a:t>Hol </a:t>
            </a:r>
            <a:r>
              <a:rPr lang="hu-HU" i="1" dirty="0" smtClean="0"/>
              <a:t>az igazi hazám,</a:t>
            </a:r>
            <a:br>
              <a:rPr lang="hu-HU" i="1" dirty="0" smtClean="0"/>
            </a:br>
            <a:r>
              <a:rPr lang="hu-HU" i="1" dirty="0" smtClean="0"/>
              <a:t>Szimplán, pőrén, </a:t>
            </a:r>
            <a:r>
              <a:rPr lang="hu-HU" i="1" dirty="0" smtClean="0"/>
              <a:t>meztelen Mennyit </a:t>
            </a:r>
            <a:r>
              <a:rPr lang="hu-HU" i="1" dirty="0" smtClean="0"/>
              <a:t>ér az életem?</a:t>
            </a:r>
            <a:br>
              <a:rPr lang="hu-HU" i="1" dirty="0" smtClean="0"/>
            </a:br>
            <a:r>
              <a:rPr lang="hu-HU" i="1" dirty="0" smtClean="0"/>
              <a:t>Teszem csak a </a:t>
            </a:r>
            <a:r>
              <a:rPr lang="hu-HU" i="1" dirty="0" smtClean="0"/>
              <a:t>dolgomat, Cipelem </a:t>
            </a:r>
            <a:r>
              <a:rPr lang="hu-HU" i="1" dirty="0" smtClean="0"/>
              <a:t>a sorsomat,</a:t>
            </a:r>
            <a:br>
              <a:rPr lang="hu-HU" i="1" dirty="0" smtClean="0"/>
            </a:br>
            <a:r>
              <a:rPr lang="hu-HU" i="1" dirty="0" smtClean="0"/>
              <a:t>A lelkem mélyén </a:t>
            </a:r>
            <a:r>
              <a:rPr lang="hu-HU" i="1" dirty="0" smtClean="0"/>
              <a:t>legbelül Isten-alakú </a:t>
            </a:r>
            <a:r>
              <a:rPr lang="hu-HU" i="1" dirty="0" smtClean="0"/>
              <a:t>az űr.</a:t>
            </a:r>
            <a:br>
              <a:rPr lang="hu-HU" i="1" dirty="0" smtClean="0"/>
            </a:b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dirty="0" smtClean="0"/>
              <a:t>Ó </a:t>
            </a:r>
            <a:r>
              <a:rPr lang="hu-HU" dirty="0" err="1" smtClean="0"/>
              <a:t>óóóóóóh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785794"/>
            <a:ext cx="8329642" cy="534036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Keresek, egy tükröt, mely megmondja végre az igazi nevemet,</a:t>
            </a:r>
            <a:br>
              <a:rPr lang="hu-HU" dirty="0" smtClean="0"/>
            </a:br>
            <a:r>
              <a:rPr lang="hu-HU" dirty="0" smtClean="0"/>
              <a:t>Azt, hogy ki lehetek?</a:t>
            </a:r>
            <a:br>
              <a:rPr lang="hu-HU" dirty="0" smtClean="0"/>
            </a:br>
            <a:r>
              <a:rPr lang="hu-HU" dirty="0" smtClean="0"/>
              <a:t>Én elhiszem, hogy valaki túllát a felszínen,</a:t>
            </a:r>
            <a:br>
              <a:rPr lang="hu-HU" dirty="0" smtClean="0"/>
            </a:br>
            <a:r>
              <a:rPr lang="hu-HU" dirty="0" smtClean="0"/>
              <a:t>Őt nem érdekli már a kirakat,</a:t>
            </a:r>
            <a:br>
              <a:rPr lang="hu-HU" dirty="0" smtClean="0"/>
            </a:br>
            <a:r>
              <a:rPr lang="hu-HU" dirty="0" smtClean="0"/>
              <a:t>Megmondja nekem az igazat, hogy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i="1" u="sng" dirty="0" smtClean="0"/>
              <a:t> </a:t>
            </a:r>
            <a:r>
              <a:rPr lang="hu-HU" i="1" u="sng" dirty="0" err="1" smtClean="0"/>
              <a:t>Refr</a:t>
            </a:r>
            <a:r>
              <a:rPr lang="hu-HU" i="1" u="sng" dirty="0" smtClean="0"/>
              <a:t>.: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Keresek, egy tükröt, </a:t>
            </a:r>
            <a:br>
              <a:rPr lang="hu-HU" dirty="0" smtClean="0"/>
            </a:br>
            <a:r>
              <a:rPr lang="hu-HU" dirty="0" smtClean="0"/>
              <a:t>Mely megmondja végre az igazi nevemet,</a:t>
            </a:r>
            <a:br>
              <a:rPr lang="hu-HU" dirty="0" smtClean="0"/>
            </a:br>
            <a:r>
              <a:rPr lang="hu-HU" dirty="0" smtClean="0"/>
              <a:t>Azt, hogy ki lehetek.</a:t>
            </a:r>
            <a:endParaRPr lang="hu-HU" dirty="0"/>
          </a:p>
        </p:txBody>
      </p:sp>
      <p:sp>
        <p:nvSpPr>
          <p:cNvPr id="4" name="Akciógomb: Kezdő dia 3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hu-HU" dirty="0" smtClean="0"/>
              <a:t>Egy </a:t>
            </a:r>
            <a:r>
              <a:rPr lang="hu-HU" dirty="0" smtClean="0"/>
              <a:t>életen át van néhány pillanat,</a:t>
            </a:r>
          </a:p>
          <a:p>
            <a:pPr>
              <a:buNone/>
            </a:pPr>
            <a:r>
              <a:rPr lang="hu-HU" dirty="0" smtClean="0"/>
              <a:t>Mikor egy felhő áthalad.</a:t>
            </a:r>
          </a:p>
          <a:p>
            <a:pPr>
              <a:buNone/>
            </a:pPr>
            <a:r>
              <a:rPr lang="hu-HU" dirty="0" smtClean="0"/>
              <a:t>És percekig ül árnyék a szívemen,</a:t>
            </a:r>
            <a:br>
              <a:rPr lang="hu-HU" dirty="0" smtClean="0"/>
            </a:br>
            <a:r>
              <a:rPr lang="hu-HU" dirty="0" smtClean="0"/>
              <a:t>Vándor módján megpihen.</a:t>
            </a:r>
          </a:p>
          <a:p>
            <a:pPr>
              <a:buNone/>
            </a:pPr>
            <a:r>
              <a:rPr lang="hu-HU" dirty="0" smtClean="0"/>
              <a:t>Félnem kellene, mégsem teszem,</a:t>
            </a:r>
          </a:p>
          <a:p>
            <a:pPr>
              <a:buNone/>
            </a:pPr>
            <a:r>
              <a:rPr lang="hu-HU" dirty="0" smtClean="0"/>
              <a:t>Mert Te vagy velem.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 lvl="0">
              <a:buNone/>
            </a:pPr>
            <a:r>
              <a:rPr lang="hu-HU" dirty="0" smtClean="0"/>
              <a:t>A szívemen át, egyetlen út vezet,</a:t>
            </a:r>
          </a:p>
          <a:p>
            <a:pPr>
              <a:buNone/>
            </a:pPr>
            <a:r>
              <a:rPr lang="hu-HU" dirty="0" smtClean="0"/>
              <a:t>És az hozzád visz közel.</a:t>
            </a:r>
          </a:p>
          <a:p>
            <a:pPr>
              <a:buNone/>
            </a:pPr>
            <a:r>
              <a:rPr lang="hu-HU" dirty="0" smtClean="0"/>
              <a:t>Egy életen át, </a:t>
            </a:r>
            <a:r>
              <a:rPr lang="hu-HU" dirty="0" err="1" smtClean="0"/>
              <a:t>sokminden</a:t>
            </a:r>
            <a:r>
              <a:rPr lang="hu-HU" dirty="0" smtClean="0"/>
              <a:t> meglehet,</a:t>
            </a:r>
          </a:p>
          <a:p>
            <a:pPr>
              <a:buNone/>
            </a:pPr>
            <a:r>
              <a:rPr lang="hu-HU" dirty="0" smtClean="0"/>
              <a:t>De én nem veszítlek el.</a:t>
            </a:r>
          </a:p>
          <a:p>
            <a:pPr>
              <a:buNone/>
            </a:pPr>
            <a:r>
              <a:rPr lang="hu-HU" dirty="0" smtClean="0"/>
              <a:t>Tehozzád láncolom az életem,</a:t>
            </a:r>
          </a:p>
          <a:p>
            <a:pPr>
              <a:buNone/>
            </a:pPr>
            <a:r>
              <a:rPr lang="hu-HU" dirty="0" smtClean="0"/>
              <a:t>Tudom </a:t>
            </a:r>
            <a:r>
              <a:rPr lang="hu-HU" dirty="0" err="1" smtClean="0"/>
              <a:t>jol</a:t>
            </a:r>
            <a:r>
              <a:rPr lang="hu-HU" dirty="0" smtClean="0"/>
              <a:t> teszem.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b="1" dirty="0" smtClean="0"/>
              <a:t> Ref</a:t>
            </a:r>
            <a:r>
              <a:rPr lang="hu-HU" b="1" i="1" dirty="0" smtClean="0"/>
              <a:t>.:Rád bízom az életem,</a:t>
            </a:r>
            <a:endParaRPr lang="hu-HU" dirty="0" smtClean="0"/>
          </a:p>
          <a:p>
            <a:pPr>
              <a:buNone/>
            </a:pPr>
            <a:r>
              <a:rPr lang="hu-HU" b="1" i="1" dirty="0" smtClean="0"/>
              <a:t>              Bármit kérsz, én megteszem.</a:t>
            </a:r>
            <a:endParaRPr lang="hu-HU" dirty="0" smtClean="0"/>
          </a:p>
          <a:p>
            <a:pPr>
              <a:buNone/>
            </a:pPr>
            <a:r>
              <a:rPr lang="hu-HU" b="1" i="1" dirty="0" smtClean="0"/>
              <a:t>              Oltalmam, Te vagy nekem,</a:t>
            </a:r>
            <a:endParaRPr lang="hu-HU" dirty="0" smtClean="0"/>
          </a:p>
          <a:p>
            <a:pPr>
              <a:buNone/>
            </a:pPr>
            <a:r>
              <a:rPr lang="hu-HU" b="1" i="1" dirty="0" smtClean="0"/>
              <a:t>              Várok Rád, hűségesen!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 </a:t>
            </a:r>
          </a:p>
          <a:p>
            <a:pPr lvl="0">
              <a:buNone/>
            </a:pPr>
            <a:r>
              <a:rPr lang="hu-HU" dirty="0" smtClean="0"/>
              <a:t>Egy életen át, örökké kész vagyok,</a:t>
            </a:r>
            <a:br>
              <a:rPr lang="hu-HU" dirty="0" smtClean="0"/>
            </a:br>
            <a:r>
              <a:rPr lang="hu-HU" dirty="0" smtClean="0"/>
              <a:t>Hogyha hívsz én indulok.</a:t>
            </a:r>
          </a:p>
          <a:p>
            <a:pPr>
              <a:buNone/>
            </a:pPr>
            <a:r>
              <a:rPr lang="hu-HU" dirty="0" smtClean="0"/>
              <a:t>Tán hosszú az út, én mégis megteszem,</a:t>
            </a:r>
          </a:p>
          <a:p>
            <a:pPr>
              <a:buNone/>
            </a:pPr>
            <a:r>
              <a:rPr lang="hu-HU" dirty="0" smtClean="0"/>
              <a:t>Te adsz erőt énnekem.</a:t>
            </a:r>
          </a:p>
          <a:p>
            <a:pPr>
              <a:buNone/>
            </a:pPr>
            <a:r>
              <a:rPr lang="hu-HU" dirty="0" smtClean="0"/>
              <a:t>Tehozzád láncolom, az életem,</a:t>
            </a:r>
          </a:p>
          <a:p>
            <a:pPr>
              <a:buNone/>
            </a:pPr>
            <a:r>
              <a:rPr lang="hu-HU" dirty="0" smtClean="0"/>
              <a:t>Tudom jól teszem!</a:t>
            </a:r>
          </a:p>
          <a:p>
            <a:pPr>
              <a:buNone/>
            </a:pPr>
            <a:r>
              <a:rPr lang="hu-HU" b="1" i="1" dirty="0" smtClean="0"/>
              <a:t>Ref.: Rád bízom…</a:t>
            </a:r>
            <a:endParaRPr lang="hu-HU" dirty="0"/>
          </a:p>
        </p:txBody>
      </p:sp>
      <p:sp>
        <p:nvSpPr>
          <p:cNvPr id="4" name="Akciógomb: Kezdő dia 3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hu-HU" dirty="0" smtClean="0"/>
              <a:t>1. Mindig értünk harcolsz Jézus, körülötted angyalhad, Olyan öröm tudni rólad, hogy Te mindig győztes vagy. Kezed óv és megvigasztal, Te vagy megváltó barát, Ma is éltet kegyelmed ezért áldlak.</a:t>
            </a:r>
          </a:p>
          <a:p>
            <a:pPr lvl="0">
              <a:buNone/>
            </a:pPr>
            <a:r>
              <a:rPr lang="hu-HU" dirty="0" smtClean="0"/>
              <a:t> 2. Mikor nagyságod megérint, Térdre kényszerít szavad, Minden félelmed eltűnik, Hisz Te mindig győztes vagy. Uram ragyogtasd ránk fényed, Csodás erő szálljon ránk, Ma is éltet kegyelmed ezért áldlak.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500042"/>
            <a:ext cx="8786842" cy="6357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3. Ifjú, mért mondod: Gyenge vagyok? Azt mondja Jézus: Erőt adok. Õ megy előtted, bízd Rá magad, Erőt a harcban csak Jézus ad.</a:t>
            </a:r>
          </a:p>
          <a:p>
            <a:pPr>
              <a:buNone/>
            </a:pPr>
            <a:r>
              <a:rPr lang="hu-HU" i="1" dirty="0" smtClean="0"/>
              <a:t>4. Érezted sokszor, hogy Õ szeret, Ezért ma kéri az életed. //: Szeress és szolgálj, amíg lehet, Ki tudja meddig tart életed! ://</a:t>
            </a:r>
            <a:endParaRPr lang="hu-HU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b="1" dirty="0" err="1" smtClean="0"/>
              <a:t>Refr</a:t>
            </a:r>
            <a:r>
              <a:rPr lang="hu-HU" b="1" dirty="0" smtClean="0"/>
              <a:t>: </a:t>
            </a:r>
            <a:r>
              <a:rPr lang="hu-HU" b="1" i="1" dirty="0" smtClean="0"/>
              <a:t>Halleluja, Jézus győztes Úr, Jézus győztes Úr. Halleluja, Jézus Krisztus lett a győztes Úr.</a:t>
            </a:r>
            <a:endParaRPr lang="hu-HU" dirty="0" smtClean="0"/>
          </a:p>
          <a:p>
            <a:pPr lvl="0">
              <a:buNone/>
            </a:pPr>
            <a:r>
              <a:rPr lang="hu-HU" dirty="0" smtClean="0"/>
              <a:t>Te vagy örök Közbenjárónk, Elveszettek pásztora, Téged nem győzhet le senki, mert te mindig Győztes vagy. Te vagy felkent szabadítónk, sehol nincs másban remény, Ma is éltet kegyelmed, ezért áldlak.</a:t>
            </a:r>
            <a:br>
              <a:rPr lang="hu-HU" dirty="0" smtClean="0"/>
            </a:br>
            <a:r>
              <a:rPr lang="hu-HU" b="1" dirty="0" err="1" smtClean="0"/>
              <a:t>Refr</a:t>
            </a:r>
            <a:r>
              <a:rPr lang="hu-HU" b="1" dirty="0" smtClean="0"/>
              <a:t>: </a:t>
            </a:r>
            <a:r>
              <a:rPr lang="hu-HU" b="1" i="1" dirty="0" smtClean="0"/>
              <a:t>Halleluja, Jézus győztes Úr, Jézus győztes Úr. Halleluja, Jézus Krisztus lett a győztes Úr.</a:t>
            </a:r>
            <a:endParaRPr lang="hu-HU" dirty="0" smtClean="0"/>
          </a:p>
          <a:p>
            <a:pPr>
              <a:buNone/>
            </a:pPr>
            <a:r>
              <a:rPr lang="hu-HU" b="1" i="1" dirty="0" smtClean="0"/>
              <a:t/>
            </a:r>
            <a:br>
              <a:rPr lang="hu-HU" b="1" i="1" dirty="0" smtClean="0"/>
            </a:br>
            <a:r>
              <a:rPr lang="hu-HU" b="1" i="1" dirty="0" smtClean="0"/>
              <a:t>     Ami magasan büszkén áll, Teelőtted hulljon  porba</a:t>
            </a:r>
            <a:endParaRPr lang="hu-HU" dirty="0" smtClean="0"/>
          </a:p>
          <a:p>
            <a:pPr>
              <a:buNone/>
            </a:pPr>
            <a:r>
              <a:rPr lang="hu-HU" b="1" i="1" dirty="0" smtClean="0"/>
              <a:t>Győzelmi koronád vár, örök Király, örök Király!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    4. Ott a kereszten meghaltál, minden elvégeztetett</a:t>
            </a:r>
          </a:p>
          <a:p>
            <a:pPr>
              <a:buNone/>
            </a:pPr>
            <a:r>
              <a:rPr lang="hu-HU" dirty="0" smtClean="0"/>
              <a:t>De a sír sem tartott fogva, mert Te mindig győztes vagy!</a:t>
            </a:r>
          </a:p>
          <a:p>
            <a:endParaRPr lang="hu-HU" dirty="0"/>
          </a:p>
        </p:txBody>
      </p:sp>
      <p:sp>
        <p:nvSpPr>
          <p:cNvPr id="4" name="Akciógomb: Kezdő dia 3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Leteszem az életem, csak Te vagy az egyetlen.</a:t>
            </a:r>
          </a:p>
          <a:p>
            <a:pPr>
              <a:buNone/>
            </a:pPr>
            <a:r>
              <a:rPr lang="hu-HU" dirty="0" smtClean="0"/>
              <a:t>Minden percben szükségem van Rád.</a:t>
            </a:r>
          </a:p>
          <a:p>
            <a:pPr>
              <a:buNone/>
            </a:pPr>
            <a:r>
              <a:rPr lang="hu-HU" dirty="0" smtClean="0"/>
              <a:t>Futok hozzád minden nap, tudom jól, Te el nem </a:t>
            </a:r>
          </a:p>
          <a:p>
            <a:pPr>
              <a:buNone/>
            </a:pPr>
            <a:r>
              <a:rPr lang="hu-HU" dirty="0" smtClean="0"/>
              <a:t>hagysz.</a:t>
            </a:r>
          </a:p>
          <a:p>
            <a:pPr>
              <a:buNone/>
            </a:pPr>
            <a:r>
              <a:rPr lang="hu-HU" dirty="0" smtClean="0"/>
              <a:t>Te vagy minden, amiről álmodtam.</a:t>
            </a:r>
          </a:p>
          <a:p>
            <a:pPr>
              <a:buNone/>
            </a:pPr>
            <a:r>
              <a:rPr lang="hu-HU" dirty="0" smtClean="0"/>
              <a:t>Nincs más, csak Jézus.</a:t>
            </a:r>
          </a:p>
          <a:p>
            <a:pPr>
              <a:buNone/>
            </a:pPr>
            <a:r>
              <a:rPr lang="hu-HU" dirty="0" smtClean="0"/>
              <a:t>Ő az, akiért a szívem dobban.</a:t>
            </a:r>
          </a:p>
          <a:p>
            <a:pPr>
              <a:buNone/>
            </a:pPr>
            <a:r>
              <a:rPr lang="hu-HU" dirty="0" smtClean="0"/>
              <a:t>Nincs más, csak Jézus.</a:t>
            </a:r>
          </a:p>
          <a:p>
            <a:pPr>
              <a:buNone/>
            </a:pPr>
            <a:r>
              <a:rPr lang="hu-HU" dirty="0" smtClean="0"/>
              <a:t>Ő az, akiért a szívem dobban.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Te vagy minden mindenben, Te vagy Úr a szívemben.</a:t>
            </a:r>
          </a:p>
          <a:p>
            <a:pPr>
              <a:buNone/>
            </a:pPr>
            <a:r>
              <a:rPr lang="hu-HU" dirty="0" smtClean="0"/>
              <a:t>Bármit nézek, szemem téged lát.</a:t>
            </a:r>
          </a:p>
          <a:p>
            <a:pPr>
              <a:buNone/>
            </a:pPr>
            <a:r>
              <a:rPr lang="hu-HU" dirty="0" smtClean="0"/>
              <a:t>Soha meg nem változol, Te uralkodsz mindenhol.</a:t>
            </a:r>
          </a:p>
          <a:p>
            <a:pPr>
              <a:buNone/>
            </a:pPr>
            <a:r>
              <a:rPr lang="hu-HU" dirty="0" smtClean="0"/>
              <a:t>Te vagy egyedül a hatalmas Király!</a:t>
            </a:r>
          </a:p>
          <a:p>
            <a:pPr>
              <a:buNone/>
            </a:pPr>
            <a:r>
              <a:rPr lang="hu-HU" dirty="0" smtClean="0"/>
              <a:t>Te vagy az Út, Te vagy a cél.</a:t>
            </a:r>
          </a:p>
          <a:p>
            <a:pPr>
              <a:buNone/>
            </a:pPr>
            <a:r>
              <a:rPr lang="hu-HU" dirty="0" smtClean="0"/>
              <a:t>Hitben járok, futok a győzelemért.</a:t>
            </a:r>
          </a:p>
          <a:p>
            <a:pPr>
              <a:buNone/>
            </a:pPr>
            <a:r>
              <a:rPr lang="hu-HU" dirty="0" smtClean="0"/>
              <a:t>A szívem érted ég.</a:t>
            </a:r>
          </a:p>
          <a:p>
            <a:endParaRPr lang="hu-HU" dirty="0"/>
          </a:p>
        </p:txBody>
      </p:sp>
      <p:sp>
        <p:nvSpPr>
          <p:cNvPr id="4" name="Akciógomb: Kezdő dia 3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dirty="0" smtClean="0"/>
              <a:t>1. Felhők gyűlnek, vad szél kel, Húz a mélység – Te nem hagysz el, Féltő hangod hozzám szól: Elcsendesül a háborgó tó, Elcsendesül a háborgó tó!</a:t>
            </a:r>
          </a:p>
          <a:p>
            <a:pPr>
              <a:buNone/>
            </a:pP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err="1" smtClean="0"/>
              <a:t>Refr</a:t>
            </a:r>
            <a:r>
              <a:rPr lang="hu-HU" b="1" dirty="0" smtClean="0"/>
              <a:t>: </a:t>
            </a:r>
            <a:r>
              <a:rPr lang="hu-HU" i="1" dirty="0" smtClean="0"/>
              <a:t>Fényeddel, </a:t>
            </a:r>
            <a:r>
              <a:rPr lang="hu-HU" i="1" dirty="0" err="1" smtClean="0"/>
              <a:t>fényeddel</a:t>
            </a:r>
            <a:r>
              <a:rPr lang="hu-HU" i="1" dirty="0" smtClean="0"/>
              <a:t> Hívsz, én újra látom, az otthon merre vár. Fényeddel, </a:t>
            </a:r>
            <a:r>
              <a:rPr lang="hu-HU" i="1" dirty="0" err="1" smtClean="0"/>
              <a:t>fényeddel</a:t>
            </a:r>
            <a:r>
              <a:rPr lang="hu-HU" i="1" dirty="0" smtClean="0"/>
              <a:t> Kormányozd hajómat; Zúghat minden, így partot ér!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2. Kétségben is mellettem vagy, Minden kérdésre választ adsz; Féltő hangod hozzám szól: elcsendesül a háborgó tó, Elcsendesül a háborgó tó!</a:t>
            </a:r>
          </a:p>
          <a:p>
            <a:pPr>
              <a:buNone/>
            </a:pPr>
            <a:r>
              <a:rPr lang="hu-HU" b="1" dirty="0" err="1" smtClean="0"/>
              <a:t>Refr</a:t>
            </a:r>
            <a:r>
              <a:rPr lang="hu-HU" b="1" dirty="0" smtClean="0"/>
              <a:t>: </a:t>
            </a:r>
            <a:r>
              <a:rPr lang="hu-HU" i="1" dirty="0" smtClean="0"/>
              <a:t>Fényeddel, </a:t>
            </a:r>
            <a:r>
              <a:rPr lang="hu-HU" i="1" dirty="0" err="1" smtClean="0"/>
              <a:t>fényeddel</a:t>
            </a:r>
            <a:r>
              <a:rPr lang="hu-HU" i="1" dirty="0" smtClean="0"/>
              <a:t> Hívsz, én újra látom, az otthon merre vár. Fényeddel, </a:t>
            </a:r>
            <a:r>
              <a:rPr lang="hu-HU" i="1" dirty="0" err="1" smtClean="0"/>
              <a:t>fényeddel</a:t>
            </a:r>
            <a:r>
              <a:rPr lang="hu-HU" i="1" dirty="0" smtClean="0"/>
              <a:t> Kormányozd hajómat; Zúghat minden, így partot ér!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 </a:t>
            </a:r>
          </a:p>
          <a:p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3. A holnap terhe nem aggaszt már, Hálám minden nap Hozzád száll. Jézus Tőled elég egy szó: elcsendesül a háborgó tó, Elcsendesül a háborgó tó!</a:t>
            </a:r>
          </a:p>
          <a:p>
            <a:pPr>
              <a:buNone/>
            </a:pPr>
            <a:r>
              <a:rPr lang="hu-HU" b="1" dirty="0" err="1" smtClean="0"/>
              <a:t>Refr</a:t>
            </a:r>
            <a:r>
              <a:rPr lang="hu-HU" b="1" dirty="0" smtClean="0"/>
              <a:t>: </a:t>
            </a:r>
            <a:r>
              <a:rPr lang="hu-HU" i="1" dirty="0" smtClean="0"/>
              <a:t>Fényeddel, </a:t>
            </a:r>
            <a:r>
              <a:rPr lang="hu-HU" i="1" dirty="0" err="1" smtClean="0"/>
              <a:t>fényeddel</a:t>
            </a:r>
            <a:r>
              <a:rPr lang="hu-HU" i="1" dirty="0" smtClean="0"/>
              <a:t> Hívsz, én újra látom, az otthon merre vár. Fényeddel, </a:t>
            </a:r>
            <a:r>
              <a:rPr lang="hu-HU" i="1" dirty="0" err="1" smtClean="0"/>
              <a:t>fényeddel</a:t>
            </a:r>
            <a:r>
              <a:rPr lang="hu-HU" i="1" dirty="0" smtClean="0"/>
              <a:t> Kormányozd hajómat; Zúghat minden, így partot ér!</a:t>
            </a:r>
            <a:endParaRPr lang="hu-HU" dirty="0" smtClean="0"/>
          </a:p>
          <a:p>
            <a:pPr>
              <a:buNone/>
            </a:pPr>
            <a:r>
              <a:rPr lang="hu-HU" b="1" dirty="0" err="1" smtClean="0"/>
              <a:t>Bridge</a:t>
            </a:r>
            <a:r>
              <a:rPr lang="hu-HU" dirty="0" smtClean="0"/>
              <a:t>: Fénylő tűzzel jársz előttem, Benned bízom ha orkán zúg; Fénylő tűzzel jársz előttem, Így mentesz ki a próbákból!</a:t>
            </a:r>
          </a:p>
          <a:p>
            <a:endParaRPr lang="hu-HU" dirty="0"/>
          </a:p>
        </p:txBody>
      </p:sp>
      <p:sp>
        <p:nvSpPr>
          <p:cNvPr id="4" name="Akciógomb: Kezdő dia 3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7223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1. Nézd ott fenn, Ki van a kereszten: </a:t>
            </a:r>
            <a:br>
              <a:rPr lang="hu-HU" dirty="0" smtClean="0"/>
            </a:br>
            <a:r>
              <a:rPr lang="hu-HU" dirty="0" smtClean="0"/>
              <a:t>Áldozatul adott tökéletes élet.</a:t>
            </a:r>
          </a:p>
          <a:p>
            <a:pPr>
              <a:buNone/>
            </a:pPr>
            <a:r>
              <a:rPr lang="hu-HU" dirty="0" smtClean="0"/>
              <a:t>	A Szeretet lett odaszegezve</a:t>
            </a:r>
            <a:br>
              <a:rPr lang="hu-HU" dirty="0" smtClean="0"/>
            </a:br>
            <a:r>
              <a:rPr lang="hu-HU" dirty="0" smtClean="0"/>
              <a:t>Megtöretett testben: mindez csak értünk lett.</a:t>
            </a:r>
          </a:p>
          <a:p>
            <a:pPr>
              <a:buNone/>
            </a:pPr>
            <a:r>
              <a:rPr lang="hu-HU" b="1" dirty="0" err="1" smtClean="0"/>
              <a:t>Refr</a:t>
            </a:r>
            <a:r>
              <a:rPr lang="hu-HU" dirty="0" smtClean="0"/>
              <a:t>: </a:t>
            </a:r>
            <a:r>
              <a:rPr lang="hu-HU" b="1" i="1" dirty="0" smtClean="0"/>
              <a:t>Ő itt Jézus, dicsőségben: a Menny Királya meghalt értem. Így győzött le bűnt és halált, </a:t>
            </a:r>
            <a:br>
              <a:rPr lang="hu-HU" b="1" i="1" dirty="0" smtClean="0"/>
            </a:br>
            <a:r>
              <a:rPr lang="hu-HU" b="1" i="1" dirty="0" smtClean="0"/>
              <a:t>Elvégezte: a Menny már nyitva áll.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2. Ennél több örömet honnan vársz: Kegyelem által nyert igazi szabadság! Minden bűn, rejtegetett szégyen Vele együtt halt meg, Vele a kereszten!</a:t>
            </a:r>
          </a:p>
          <a:p>
            <a:pPr>
              <a:buNone/>
            </a:pP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err="1" smtClean="0"/>
              <a:t>Refr</a:t>
            </a:r>
            <a:r>
              <a:rPr lang="hu-HU" dirty="0" smtClean="0"/>
              <a:t>: Ő itt Jézus, dicsőségben: a Menny Királya meghalt értem. Így győzött le bűnt és halált, </a:t>
            </a:r>
            <a:br>
              <a:rPr lang="hu-HU" dirty="0" smtClean="0"/>
            </a:br>
            <a:r>
              <a:rPr lang="hu-HU" dirty="0" smtClean="0"/>
              <a:t>Elvégezte: a Menny már nyitva áll.</a:t>
            </a:r>
          </a:p>
          <a:p>
            <a:pPr>
              <a:buNone/>
            </a:pPr>
            <a:r>
              <a:rPr lang="hu-HU" b="1" dirty="0" err="1" smtClean="0"/>
              <a:t>Bridge</a:t>
            </a:r>
            <a:r>
              <a:rPr lang="hu-HU" dirty="0" smtClean="0"/>
              <a:t>: Értünk mind ez, Mindez csak értünk lett!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Akciógomb: Kezdő dia 3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smtClean="0"/>
              <a:t>1. Jöjj uralkodj köztünk Járd újra át szívünk</a:t>
            </a:r>
          </a:p>
          <a:p>
            <a:pPr>
              <a:buNone/>
            </a:pPr>
            <a:r>
              <a:rPr lang="hu-HU" dirty="0" smtClean="0"/>
              <a:t>És növekedj bennünk Fedd fel miért élünk</a:t>
            </a:r>
          </a:p>
          <a:p>
            <a:pPr>
              <a:buNone/>
            </a:pPr>
            <a:r>
              <a:rPr lang="hu-HU" dirty="0" smtClean="0"/>
              <a:t>Jöjj reménységed terjedjen Mint futótűz a földeken, A Lelked törjön át, árasszon el</a:t>
            </a:r>
            <a:br>
              <a:rPr lang="hu-HU" dirty="0" smtClean="0"/>
            </a:br>
            <a:r>
              <a:rPr lang="hu-HU" dirty="0" smtClean="0"/>
              <a:t>A Te néped már, Új erőt vár, Jöjj hát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err="1" smtClean="0"/>
              <a:t>Refr</a:t>
            </a:r>
            <a:r>
              <a:rPr lang="hu-HU" dirty="0" smtClean="0"/>
              <a:t>: Országod jöjjön el, a sötét tűnjön el</a:t>
            </a:r>
            <a:br>
              <a:rPr lang="hu-HU" dirty="0" smtClean="0"/>
            </a:br>
            <a:r>
              <a:rPr lang="hu-HU" dirty="0" smtClean="0"/>
              <a:t>Karjaid mozdítsd meg, Sebeink érintsd meg</a:t>
            </a:r>
            <a:br>
              <a:rPr lang="hu-HU" dirty="0" smtClean="0"/>
            </a:br>
            <a:r>
              <a:rPr lang="hu-HU" dirty="0" smtClean="0"/>
              <a:t>Tüzed gerjeszd fel, Népünk ébreszd fel</a:t>
            </a:r>
            <a:br>
              <a:rPr lang="hu-HU" dirty="0" smtClean="0"/>
            </a:br>
            <a:r>
              <a:rPr lang="hu-HU" dirty="0" smtClean="0"/>
              <a:t>Teremtsd új légkört, Köztünk építsd föl trónod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r>
              <a:rPr lang="hu-HU" dirty="0" smtClean="0"/>
              <a:t>2. Az országod most az, Mit életünk szomjaz</a:t>
            </a:r>
          </a:p>
          <a:p>
            <a:pPr>
              <a:buNone/>
            </a:pPr>
            <a:r>
              <a:rPr lang="hu-HU" dirty="0" smtClean="0"/>
              <a:t>Nem szórjuk el kincsünk, Mit tebenned leltünk</a:t>
            </a:r>
          </a:p>
          <a:p>
            <a:pPr>
              <a:buNone/>
            </a:pPr>
            <a:r>
              <a:rPr lang="hu-HU" dirty="0" smtClean="0"/>
              <a:t>A rabláncok </a:t>
            </a:r>
            <a:r>
              <a:rPr lang="hu-HU" dirty="0" err="1" smtClean="0"/>
              <a:t>lehullanak</a:t>
            </a:r>
            <a:r>
              <a:rPr lang="hu-HU" dirty="0" smtClean="0"/>
              <a:t> A sebek mind</a:t>
            </a:r>
          </a:p>
          <a:p>
            <a:pPr>
              <a:buNone/>
            </a:pPr>
            <a:r>
              <a:rPr lang="hu-HU" dirty="0" err="1" smtClean="0"/>
              <a:t>beforranak</a:t>
            </a:r>
            <a:r>
              <a:rPr lang="hu-HU" dirty="0" smtClean="0"/>
              <a:t>, A menny ügyéért indulunk harcba!</a:t>
            </a:r>
          </a:p>
          <a:p>
            <a:pPr>
              <a:buNone/>
            </a:pPr>
            <a:r>
              <a:rPr lang="hu-HU" dirty="0" smtClean="0"/>
              <a:t>A föld népe már új tavaszt vár, Jöjj hát!</a:t>
            </a:r>
          </a:p>
          <a:p>
            <a:pPr>
              <a:buNone/>
            </a:pP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err="1" smtClean="0"/>
              <a:t>Refr</a:t>
            </a:r>
            <a:r>
              <a:rPr lang="hu-HU" b="1" dirty="0" smtClean="0"/>
              <a:t>: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3. Uralmad terjeszd ki a föld határáig!</a:t>
            </a:r>
          </a:p>
          <a:p>
            <a:pPr>
              <a:buNone/>
            </a:pPr>
            <a:r>
              <a:rPr lang="hu-HU" dirty="0" smtClean="0"/>
              <a:t>A pokol serege nem állíthatja le ,</a:t>
            </a:r>
          </a:p>
          <a:p>
            <a:pPr>
              <a:buNone/>
            </a:pPr>
            <a:r>
              <a:rPr lang="hu-HU" dirty="0" smtClean="0"/>
              <a:t>Hogy meghódítsd a szíveket,</a:t>
            </a:r>
          </a:p>
          <a:p>
            <a:pPr>
              <a:buNone/>
            </a:pPr>
            <a:r>
              <a:rPr lang="hu-HU" dirty="0" smtClean="0"/>
              <a:t>Hogy felébreszd a népedet.</a:t>
            </a:r>
          </a:p>
          <a:p>
            <a:pPr>
              <a:buNone/>
            </a:pPr>
            <a:r>
              <a:rPr lang="hu-HU" dirty="0" smtClean="0"/>
              <a:t>Hát tölts be minket Krisztus lelkével!</a:t>
            </a:r>
          </a:p>
          <a:p>
            <a:pPr>
              <a:buNone/>
            </a:pPr>
            <a:r>
              <a:rPr lang="hu-HU" dirty="0" smtClean="0"/>
              <a:t>A föld népe már új reményt vár,</a:t>
            </a:r>
          </a:p>
          <a:p>
            <a:pPr>
              <a:buNone/>
            </a:pPr>
            <a:r>
              <a:rPr lang="hu-HU" dirty="0" smtClean="0"/>
              <a:t>Jöjj hát!</a:t>
            </a:r>
          </a:p>
          <a:p>
            <a:pPr>
              <a:buNone/>
            </a:pP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err="1" smtClean="0"/>
              <a:t>Refr</a:t>
            </a:r>
            <a:r>
              <a:rPr lang="hu-HU" b="1" dirty="0" smtClean="0"/>
              <a:t>: </a:t>
            </a:r>
            <a:r>
              <a:rPr lang="hu-HU" dirty="0" smtClean="0"/>
              <a:t>Országod jöjjön el, a sötét tűnjön el</a:t>
            </a:r>
            <a:br>
              <a:rPr lang="hu-HU" dirty="0" smtClean="0"/>
            </a:br>
            <a:r>
              <a:rPr lang="hu-HU" dirty="0" smtClean="0"/>
              <a:t>Karjaid mozdítsd meg, Sebeink érintsd meg</a:t>
            </a:r>
            <a:br>
              <a:rPr lang="hu-HU" dirty="0" smtClean="0"/>
            </a:br>
            <a:r>
              <a:rPr lang="hu-HU" dirty="0" smtClean="0"/>
              <a:t>Tüzed gerjeszd fel, Népünk ébreszd fel</a:t>
            </a:r>
            <a:br>
              <a:rPr lang="hu-HU" dirty="0" smtClean="0"/>
            </a:br>
            <a:r>
              <a:rPr lang="hu-HU" dirty="0" smtClean="0"/>
              <a:t>Teremtsd új légkört, Köztünk építsd föl trónod!</a:t>
            </a:r>
          </a:p>
          <a:p>
            <a:endParaRPr lang="hu-HU" dirty="0"/>
          </a:p>
        </p:txBody>
      </p:sp>
      <p:sp>
        <p:nvSpPr>
          <p:cNvPr id="4" name="Akciógomb: Kezdő dia 3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1.Életem ereje, hűséges szövetségesem </a:t>
            </a:r>
          </a:p>
          <a:p>
            <a:pPr>
              <a:buNone/>
            </a:pPr>
            <a:r>
              <a:rPr lang="hu-HU" dirty="0" smtClean="0"/>
              <a:t>Uram és Megváltóm, közelséged elég nekem.</a:t>
            </a:r>
          </a:p>
          <a:p>
            <a:pPr>
              <a:buNone/>
            </a:pPr>
            <a:r>
              <a:rPr lang="hu-HU" dirty="0" smtClean="0"/>
              <a:t>Tökéletes Jézus.</a:t>
            </a:r>
          </a:p>
          <a:p>
            <a:pPr>
              <a:buNone/>
            </a:pPr>
            <a:r>
              <a:rPr lang="hu-HU" dirty="0" smtClean="0"/>
              <a:t>2.Reményem, örömöm, forrásom belőled fakad.</a:t>
            </a:r>
          </a:p>
          <a:p>
            <a:pPr>
              <a:buNone/>
            </a:pPr>
            <a:r>
              <a:rPr lang="hu-HU" dirty="0" smtClean="0"/>
              <a:t>Ékszerem, koronám, minden gazdagságom Te vagy! Tökéletes Jézus!</a:t>
            </a:r>
          </a:p>
          <a:p>
            <a:pPr>
              <a:buNone/>
            </a:pPr>
            <a:r>
              <a:rPr lang="hu-HU" b="1" dirty="0" smtClean="0"/>
              <a:t>Ref. </a:t>
            </a:r>
            <a:r>
              <a:rPr lang="hu-HU" b="1" i="1" dirty="0" smtClean="0"/>
              <a:t>:Szerelmed féltőn átkarol,</a:t>
            </a:r>
            <a:endParaRPr lang="hu-HU" dirty="0" smtClean="0"/>
          </a:p>
          <a:p>
            <a:pPr>
              <a:buNone/>
            </a:pPr>
            <a:r>
              <a:rPr lang="hu-HU" b="1" i="1" dirty="0" smtClean="0"/>
              <a:t>Hozzád bújva nyugszik meg lelkem.</a:t>
            </a:r>
            <a:endParaRPr lang="hu-HU" dirty="0" smtClean="0"/>
          </a:p>
          <a:p>
            <a:pPr>
              <a:buNone/>
            </a:pPr>
            <a:r>
              <a:rPr lang="hu-HU" b="1" i="1" dirty="0" smtClean="0"/>
              <a:t>Békességed szárnyakra emel.</a:t>
            </a:r>
            <a:endParaRPr lang="hu-HU" dirty="0" smtClean="0"/>
          </a:p>
          <a:p>
            <a:pPr>
              <a:buNone/>
            </a:pPr>
            <a:r>
              <a:rPr lang="hu-HU" b="1" i="1" dirty="0" smtClean="0"/>
              <a:t>Nem rémít a háborgó tenger.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Reménységem, amíg élek el nem hagy.</a:t>
            </a:r>
          </a:p>
          <a:p>
            <a:pPr>
              <a:buNone/>
            </a:pPr>
            <a:r>
              <a:rPr lang="hu-HU" dirty="0" smtClean="0"/>
              <a:t>Az út végén színről-színre látlak majd!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Akciógomb: Kezdő dia 3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85728"/>
            <a:ext cx="8715404" cy="628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1. </a:t>
            </a:r>
            <a:r>
              <a:rPr lang="hu-HU" b="1" dirty="0" smtClean="0"/>
              <a:t>Eldőlt a szívemben, hogy követem Jézust,</a:t>
            </a:r>
          </a:p>
          <a:p>
            <a:pPr>
              <a:buNone/>
            </a:pPr>
            <a:r>
              <a:rPr lang="hu-HU" dirty="0" smtClean="0"/>
              <a:t>Eldőlt a szívemben, hogy követem Jézust.</a:t>
            </a:r>
          </a:p>
          <a:p>
            <a:pPr>
              <a:buNone/>
            </a:pPr>
            <a:r>
              <a:rPr lang="hu-HU" dirty="0" smtClean="0"/>
              <a:t>Eldőlt a szívemben, hogy követem jézust.</a:t>
            </a:r>
          </a:p>
          <a:p>
            <a:pPr>
              <a:buNone/>
            </a:pPr>
            <a:r>
              <a:rPr lang="hu-HU" dirty="0" smtClean="0"/>
              <a:t>Nincs visszaút, nincs visszaút!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i="1" dirty="0" smtClean="0"/>
              <a:t>2. Ha nincs is társam itt, én követem mégis</a:t>
            </a:r>
          </a:p>
          <a:p>
            <a:pPr>
              <a:buNone/>
            </a:pPr>
            <a:r>
              <a:rPr lang="hu-HU" i="1" dirty="0" smtClean="0"/>
              <a:t>Őt. Ha nincs is társam itt, én követem Jézust.</a:t>
            </a:r>
          </a:p>
          <a:p>
            <a:pPr>
              <a:buNone/>
            </a:pPr>
            <a:r>
              <a:rPr lang="hu-HU" i="1" dirty="0" smtClean="0"/>
              <a:t>Ha nincs is társam itt, én követem mégis Őt.</a:t>
            </a:r>
          </a:p>
          <a:p>
            <a:pPr>
              <a:buNone/>
            </a:pPr>
            <a:r>
              <a:rPr lang="hu-HU" i="1" dirty="0" smtClean="0"/>
              <a:t>Nincs visszaút, nincs visszaút!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3. Mögöttem a világ, előttem a kereszt, Mögöttem a világ, előttem Jézus. Mögöttem a világ, előttem a kereszt. Nincs visszaút, nincs visszaút!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285728"/>
            <a:ext cx="8643966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Rejts</a:t>
            </a:r>
            <a:r>
              <a:rPr lang="en-US" b="1" dirty="0" smtClean="0"/>
              <a:t> most el a </a:t>
            </a:r>
            <a:r>
              <a:rPr lang="hu-HU" b="1" dirty="0" smtClean="0"/>
              <a:t> </a:t>
            </a:r>
            <a:r>
              <a:rPr lang="en-US" b="1" dirty="0" err="1" smtClean="0"/>
              <a:t>szárnyad</a:t>
            </a:r>
            <a:r>
              <a:rPr lang="en-US" b="1" dirty="0" smtClean="0"/>
              <a:t> </a:t>
            </a:r>
            <a:r>
              <a:rPr lang="en-US" b="1" dirty="0" err="1" smtClean="0"/>
              <a:t>alá</a:t>
            </a:r>
            <a:r>
              <a:rPr lang="hu-HU" b="1" dirty="0" smtClean="0"/>
              <a:t>.</a:t>
            </a:r>
            <a:endParaRPr lang="en-US" b="1" dirty="0" smtClean="0"/>
          </a:p>
          <a:p>
            <a:pPr>
              <a:buNone/>
            </a:pPr>
            <a:r>
              <a:rPr lang="hu-HU" dirty="0" smtClean="0"/>
              <a:t>Erős kézzel takarj be engem!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i="1" dirty="0" smtClean="0"/>
              <a:t>Tenger tombol, zúg, süvít a szél,</a:t>
            </a:r>
          </a:p>
          <a:p>
            <a:pPr>
              <a:buNone/>
            </a:pPr>
            <a:r>
              <a:rPr lang="sv-SE" i="1" dirty="0" smtClean="0"/>
              <a:t>Te emelsz fel a vihar fölé.</a:t>
            </a:r>
          </a:p>
          <a:p>
            <a:pPr>
              <a:buNone/>
            </a:pPr>
            <a:r>
              <a:rPr lang="hu-HU" i="1" dirty="0" smtClean="0"/>
              <a:t>Uralkodsz hullámok habjain.</a:t>
            </a:r>
          </a:p>
          <a:p>
            <a:pPr>
              <a:buNone/>
            </a:pPr>
            <a:r>
              <a:rPr lang="pt-BR" i="1" dirty="0" smtClean="0"/>
              <a:t>Szívem nem fél, Benned remél.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Csak Istenben bízz, én lelkem!</a:t>
            </a:r>
          </a:p>
          <a:p>
            <a:pPr>
              <a:buNone/>
            </a:pPr>
            <a:r>
              <a:rPr lang="hu-HU" dirty="0" smtClean="0"/>
              <a:t>Mert Ő él, nagyobb mindennél.</a:t>
            </a:r>
          </a:p>
          <a:p>
            <a:pPr>
              <a:buNone/>
            </a:pPr>
            <a:r>
              <a:rPr lang="hu-HU" i="1" dirty="0" smtClean="0"/>
              <a:t>Ref.: Tenger...</a:t>
            </a:r>
            <a:endParaRPr lang="hu-HU" i="1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85728"/>
            <a:ext cx="8501122" cy="65722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1. </a:t>
            </a:r>
            <a:r>
              <a:rPr lang="hu-HU" b="1" dirty="0" smtClean="0"/>
              <a:t>A mélyből hozzád száll szavam: Krisztus,</a:t>
            </a:r>
          </a:p>
          <a:p>
            <a:pPr>
              <a:buNone/>
            </a:pPr>
            <a:r>
              <a:rPr lang="es-ES" dirty="0" smtClean="0"/>
              <a:t>kegyelmezz! A bajban lelkem társtalan,</a:t>
            </a:r>
            <a:r>
              <a:rPr lang="hu-HU" dirty="0" smtClean="0"/>
              <a:t> Krisztus, kegyelmezz!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Segíts! Segíts! Ne hagyj! Ne hagyj! Nézd,</a:t>
            </a:r>
          </a:p>
          <a:p>
            <a:pPr>
              <a:buNone/>
            </a:pPr>
            <a:r>
              <a:rPr lang="hu-HU" i="1" dirty="0" smtClean="0"/>
              <a:t>rám tör a bűn már! Te adj! Te adj! Erőt! Erőt!</a:t>
            </a:r>
          </a:p>
          <a:p>
            <a:pPr>
              <a:buNone/>
            </a:pPr>
            <a:r>
              <a:rPr lang="hu-HU" i="1" dirty="0" smtClean="0"/>
              <a:t>Krisztus, kegyelmezz!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2. Ha ajkam vétett ellened, Krisztus, kegyelmezz! A jó hírt zengjem csak veled! Krisztus, kegyelmezz! </a:t>
            </a:r>
            <a:r>
              <a:rPr lang="hu-HU" i="1" dirty="0" err="1" smtClean="0"/>
              <a:t>Refr</a:t>
            </a:r>
            <a:r>
              <a:rPr lang="hu-HU" i="1" dirty="0" smtClean="0"/>
              <a:t>.: Segíts...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dirty="0" smtClean="0"/>
              <a:t>3. Ha arcod fényét elfedem, Krisztus,</a:t>
            </a:r>
          </a:p>
          <a:p>
            <a:pPr>
              <a:buNone/>
            </a:pPr>
            <a:r>
              <a:rPr lang="hu-HU" dirty="0" smtClean="0"/>
              <a:t>kegyelmezz! Te újból szólíts, Istenem, Krisztus, kegyelmezz! </a:t>
            </a:r>
            <a:r>
              <a:rPr lang="hu-HU" i="1" dirty="0" err="1" smtClean="0"/>
              <a:t>Refr</a:t>
            </a:r>
            <a:r>
              <a:rPr lang="hu-HU" i="1" dirty="0" smtClean="0"/>
              <a:t>.: Segíts...</a:t>
            </a:r>
          </a:p>
          <a:p>
            <a:endParaRPr lang="hu-HU" dirty="0" smtClean="0"/>
          </a:p>
          <a:p>
            <a:pPr>
              <a:buNone/>
            </a:pPr>
            <a:endParaRPr lang="hu-HU" i="1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85728"/>
            <a:ext cx="8786842" cy="67151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1. </a:t>
            </a:r>
            <a:r>
              <a:rPr lang="hu-HU" b="1" dirty="0" smtClean="0"/>
              <a:t>Boldog ember az, ki bűnt nem ismer, Kinek </a:t>
            </a:r>
            <a:r>
              <a:rPr lang="hu-HU" dirty="0" smtClean="0"/>
              <a:t>vétke már elfedeztetett, Néki az Úr bűnt már nem tulajdonít, Lelkében csalárdság nincsen.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2. Míg elhallgattam, megavultak csontjaim, Napestig jajgattam, könnyeztem. Éjjel, nappal éreztem kezeidet, Szívemre, lelkemre nehezedett.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i="1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85728"/>
            <a:ext cx="8786842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3. Vétkemet bevallottam, bűnöm nem</a:t>
            </a:r>
          </a:p>
          <a:p>
            <a:pPr>
              <a:buNone/>
            </a:pPr>
            <a:r>
              <a:rPr lang="hu-HU" dirty="0" smtClean="0"/>
              <a:t>takargattam, S Te elvetted rólam a bűneim terhét, Szabad, tiszta szívet adtál nekem.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Vétkemet bevallottam, bűnöm nem</a:t>
            </a:r>
          </a:p>
          <a:p>
            <a:pPr>
              <a:buNone/>
            </a:pPr>
            <a:r>
              <a:rPr lang="hu-HU" dirty="0" smtClean="0"/>
              <a:t>takargattam, Boldog ember az, kinek szíve bűntelen, Lelkében csalárdság nincsen.</a:t>
            </a:r>
          </a:p>
          <a:p>
            <a:endParaRPr lang="hu-HU" dirty="0" smtClean="0"/>
          </a:p>
          <a:p>
            <a:pPr>
              <a:buNone/>
            </a:pPr>
            <a:endParaRPr lang="hu-HU" i="1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14282" y="214290"/>
            <a:ext cx="8929718" cy="7848302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>
              <a:lnSpc>
                <a:spcPct val="150000"/>
              </a:lnSpc>
            </a:pPr>
            <a:r>
              <a:rPr lang="hu-HU" sz="1600" dirty="0" smtClean="0">
                <a:hlinkClick r:id="rId2" action="ppaction://hlinksldjump"/>
              </a:rPr>
              <a:t>Karjaid tartanak</a:t>
            </a:r>
            <a:endParaRPr lang="hu-HU" sz="1600" dirty="0" smtClean="0">
              <a:hlinkClick r:id="rId3" action="ppaction://hlinksldjump"/>
            </a:endParaRPr>
          </a:p>
          <a:p>
            <a:pPr>
              <a:lnSpc>
                <a:spcPct val="150000"/>
              </a:lnSpc>
            </a:pPr>
            <a:r>
              <a:rPr lang="hu-HU" sz="1600" dirty="0" smtClean="0">
                <a:hlinkClick r:id="rId3" action="ppaction://hlinksldjump"/>
              </a:rPr>
              <a:t>Kenyered </a:t>
            </a:r>
            <a:r>
              <a:rPr lang="hu-HU" sz="1600" dirty="0" smtClean="0">
                <a:hlinkClick r:id="rId3" action="ppaction://hlinksldjump"/>
              </a:rPr>
              <a:t>és borod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4" action="ppaction://hlinksldjump"/>
              </a:rPr>
              <a:t> </a:t>
            </a:r>
            <a:r>
              <a:rPr lang="hu-HU" sz="1600" dirty="0" smtClean="0">
                <a:hlinkClick r:id="rId5" action="ppaction://hlinksldjump"/>
              </a:rPr>
              <a:t>Ki vagyok </a:t>
            </a:r>
            <a:r>
              <a:rPr lang="hu-HU" sz="1600" dirty="0" smtClean="0">
                <a:hlinkClick r:id="rId5" action="ppaction://hlinksldjump"/>
              </a:rPr>
              <a:t>én</a:t>
            </a:r>
            <a:endParaRPr lang="hu-HU" sz="1600" dirty="0" smtClean="0"/>
          </a:p>
          <a:p>
            <a:pPr>
              <a:lnSpc>
                <a:spcPct val="150000"/>
              </a:lnSpc>
            </a:pPr>
            <a:r>
              <a:rPr lang="hu-HU" sz="1600" dirty="0" smtClean="0">
                <a:hlinkClick r:id="rId6" action="ppaction://hlinksldjump"/>
              </a:rPr>
              <a:t>Ki vagyok én igazán </a:t>
            </a:r>
            <a:r>
              <a:rPr lang="hu-HU" sz="1600" dirty="0" smtClean="0">
                <a:hlinkClick r:id="rId4" action="ppaction://hlinksldjump"/>
              </a:rPr>
              <a:t/>
            </a:r>
            <a:br>
              <a:rPr lang="hu-HU" sz="1600" dirty="0" smtClean="0">
                <a:hlinkClick r:id="rId4" action="ppaction://hlinksldjump"/>
              </a:rPr>
            </a:br>
            <a:r>
              <a:rPr lang="hu-HU" sz="1600" dirty="0" smtClean="0">
                <a:hlinkClick r:id="rId7" action="ppaction://hlinksldjump"/>
              </a:rPr>
              <a:t> </a:t>
            </a:r>
            <a:r>
              <a:rPr lang="hu-HU" sz="1600" dirty="0" smtClean="0">
                <a:hlinkClick r:id="rId8" action="ppaction://hlinksldjump"/>
              </a:rPr>
              <a:t>Ki vagy te, hajnalfény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9" action="ppaction://hlinksldjump"/>
              </a:rPr>
              <a:t> </a:t>
            </a:r>
            <a:r>
              <a:rPr lang="hu-HU" sz="1600" dirty="0" smtClean="0">
                <a:hlinkClick r:id="rId10" action="ppaction://hlinksldjump"/>
              </a:rPr>
              <a:t>Krisztus testének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11" action="ppaction://hlinksldjump"/>
              </a:rPr>
              <a:t>Lelkem áld az </a:t>
            </a:r>
            <a:r>
              <a:rPr lang="hu-HU" sz="1600" dirty="0" smtClean="0">
                <a:hlinkClick r:id="rId11" action="ppaction://hlinksldjump"/>
              </a:rPr>
              <a:t>Urat</a:t>
            </a:r>
            <a:endParaRPr lang="hu-HU" sz="1600" dirty="0" smtClean="0"/>
          </a:p>
          <a:p>
            <a:pPr>
              <a:lnSpc>
                <a:spcPct val="150000"/>
              </a:lnSpc>
            </a:pPr>
            <a:r>
              <a:rPr lang="hu-HU" sz="1600" dirty="0" smtClean="0">
                <a:hlinkClick r:id="rId12" action="ppaction://hlinksldjump"/>
              </a:rPr>
              <a:t>Leteszem az életem</a:t>
            </a:r>
            <a:endParaRPr lang="hu-HU" sz="1600" dirty="0" smtClean="0">
              <a:hlinkClick r:id="rId13" action="ppaction://hlinksldjump"/>
            </a:endParaRPr>
          </a:p>
          <a:p>
            <a:pPr>
              <a:lnSpc>
                <a:spcPct val="150000"/>
              </a:lnSpc>
            </a:pPr>
            <a:r>
              <a:rPr lang="hu-HU" sz="1600" dirty="0" smtClean="0">
                <a:hlinkClick r:id="rId14" action="ppaction://hlinksldjump"/>
              </a:rPr>
              <a:t>Ma csak álmodom arról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15" action="ppaction://hlinksldjump"/>
              </a:rPr>
              <a:t> </a:t>
            </a:r>
            <a:r>
              <a:rPr lang="hu-HU" sz="1600" dirty="0" smtClean="0">
                <a:hlinkClick r:id="rId16" action="ppaction://hlinksldjump"/>
              </a:rPr>
              <a:t>Meghívtál, hogy vízre lépjek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17" action="ppaction://hlinksldjump"/>
              </a:rPr>
              <a:t> </a:t>
            </a:r>
            <a:r>
              <a:rPr lang="hu-HU" sz="1600" dirty="0" smtClean="0">
                <a:hlinkClick r:id="rId18" action="ppaction://hlinksldjump"/>
              </a:rPr>
              <a:t>Miénk a hit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19" action="ppaction://hlinksldjump"/>
              </a:rPr>
              <a:t> </a:t>
            </a:r>
            <a:r>
              <a:rPr lang="hu-HU" sz="1600" dirty="0" smtClean="0">
                <a:hlinkClick r:id="rId20" action="ppaction://hlinksldjump"/>
              </a:rPr>
              <a:t>Minden, mi él</a:t>
            </a:r>
            <a:r>
              <a:rPr lang="hu-HU" sz="1600" dirty="0" smtClean="0">
                <a:hlinkClick r:id="rId19" action="ppaction://hlinksldjump"/>
              </a:rPr>
              <a:t/>
            </a:r>
            <a:br>
              <a:rPr lang="hu-HU" sz="1600" dirty="0" smtClean="0">
                <a:hlinkClick r:id="rId19" action="ppaction://hlinksldjump"/>
              </a:rPr>
            </a:br>
            <a:r>
              <a:rPr lang="hu-HU" sz="1600" dirty="0" smtClean="0">
                <a:hlinkClick r:id="rId21" action="ppaction://hlinksldjump"/>
              </a:rPr>
              <a:t> </a:t>
            </a:r>
            <a:r>
              <a:rPr lang="hu-HU" sz="1600" dirty="0" smtClean="0">
                <a:hlinkClick r:id="rId22" action="ppaction://hlinksldjump"/>
              </a:rPr>
              <a:t>Minden nap veled </a:t>
            </a:r>
            <a:r>
              <a:rPr lang="hu-HU" sz="1600" dirty="0" smtClean="0">
                <a:hlinkClick r:id="rId22" action="ppaction://hlinksldjump"/>
              </a:rPr>
              <a:t>leszek</a:t>
            </a:r>
          </a:p>
          <a:p>
            <a:pPr>
              <a:lnSpc>
                <a:spcPct val="150000"/>
              </a:lnSpc>
            </a:pPr>
            <a:r>
              <a:rPr lang="hu-HU" sz="1600" dirty="0" smtClean="0">
                <a:hlinkClick r:id="rId23" action="ppaction://hlinksldjump"/>
              </a:rPr>
              <a:t>Mindig értünk harcolsz</a:t>
            </a:r>
            <a:endParaRPr lang="hu-HU" sz="1600" dirty="0" smtClean="0">
              <a:hlinkClick r:id="rId22" action="ppaction://hlinksldjump"/>
            </a:endParaRPr>
          </a:p>
          <a:p>
            <a:pPr>
              <a:lnSpc>
                <a:spcPct val="150000"/>
              </a:lnSpc>
            </a:pPr>
            <a:r>
              <a:rPr lang="hu-HU" sz="1600" dirty="0" smtClean="0">
                <a:hlinkClick r:id="rId24" action="ppaction://hlinksldjump"/>
              </a:rPr>
              <a:t>Mindnyájan vétkeztek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25" action="ppaction://hlinksldjump"/>
              </a:rPr>
              <a:t> </a:t>
            </a:r>
            <a:r>
              <a:rPr lang="hu-HU" sz="1600" dirty="0" smtClean="0">
                <a:hlinkClick r:id="rId26" action="ppaction://hlinksldjump"/>
              </a:rPr>
              <a:t>Nálad lett borrá a víz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> </a:t>
            </a:r>
            <a:r>
              <a:rPr lang="hu-HU" sz="1600" dirty="0" smtClean="0">
                <a:hlinkClick r:id="rId27" action="ppaction://hlinksldjump"/>
              </a:rPr>
              <a:t>Nem </a:t>
            </a:r>
            <a:r>
              <a:rPr lang="hu-HU" sz="1600" dirty="0" smtClean="0">
                <a:hlinkClick r:id="rId27" action="ppaction://hlinksldjump"/>
              </a:rPr>
              <a:t>hallod-e? </a:t>
            </a:r>
            <a:endParaRPr lang="hu-HU" sz="1600" dirty="0" smtClean="0"/>
          </a:p>
          <a:p>
            <a:pPr>
              <a:lnSpc>
                <a:spcPct val="150000"/>
              </a:lnSpc>
            </a:pPr>
            <a:endParaRPr lang="hu-HU" sz="1600" dirty="0" smtClean="0">
              <a:hlinkClick r:id="rId28" action="ppaction://hlinksldjump"/>
            </a:endParaRPr>
          </a:p>
          <a:p>
            <a:pPr>
              <a:lnSpc>
                <a:spcPct val="150000"/>
              </a:lnSpc>
            </a:pPr>
            <a:endParaRPr lang="hu-HU" sz="1600" dirty="0" smtClean="0">
              <a:hlinkClick r:id="rId28" action="ppaction://hlinksldjump"/>
            </a:endParaRPr>
          </a:p>
          <a:p>
            <a:pPr>
              <a:lnSpc>
                <a:spcPct val="150000"/>
              </a:lnSpc>
            </a:pPr>
            <a:endParaRPr lang="hu-HU" sz="1600" dirty="0" smtClean="0">
              <a:hlinkClick r:id="rId28" action="ppaction://hlinksldjump"/>
            </a:endParaRPr>
          </a:p>
          <a:p>
            <a:pPr>
              <a:lnSpc>
                <a:spcPct val="150000"/>
              </a:lnSpc>
            </a:pPr>
            <a:endParaRPr lang="hu-HU" sz="1600" dirty="0" smtClean="0">
              <a:hlinkClick r:id="rId28" action="ppaction://hlinksldjump"/>
            </a:endParaRPr>
          </a:p>
          <a:p>
            <a:pPr>
              <a:lnSpc>
                <a:spcPct val="150000"/>
              </a:lnSpc>
            </a:pPr>
            <a:r>
              <a:rPr lang="hu-HU" sz="1600" dirty="0" smtClean="0">
                <a:hlinkClick r:id="rId28" action="ppaction://hlinksldjump"/>
              </a:rPr>
              <a:t>Nézd </a:t>
            </a:r>
            <a:r>
              <a:rPr lang="hu-HU" sz="1600" dirty="0" smtClean="0">
                <a:hlinkClick r:id="rId28" action="ppaction://hlinksldjump"/>
              </a:rPr>
              <a:t>ott fenn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29" action="ppaction://hlinksldjump"/>
              </a:rPr>
              <a:t> </a:t>
            </a:r>
            <a:r>
              <a:rPr lang="hu-HU" sz="1600" dirty="0" smtClean="0">
                <a:hlinkClick r:id="rId30" action="ppaction://hlinksldjump"/>
              </a:rPr>
              <a:t>Oly jó tudni </a:t>
            </a:r>
            <a:r>
              <a:rPr lang="hu-HU" sz="1600" dirty="0" smtClean="0">
                <a:hlinkClick r:id="rId30" action="ppaction://hlinksldjump"/>
              </a:rPr>
              <a:t>azt</a:t>
            </a:r>
          </a:p>
          <a:p>
            <a:pPr>
              <a:lnSpc>
                <a:spcPct val="150000"/>
              </a:lnSpc>
            </a:pPr>
            <a:r>
              <a:rPr lang="hu-HU" sz="1600" dirty="0" smtClean="0">
                <a:hlinkClick r:id="rId31" action="ppaction://hlinksldjump"/>
              </a:rPr>
              <a:t>Országod jöjjön el</a:t>
            </a:r>
            <a:r>
              <a:rPr lang="hu-HU" sz="1600" dirty="0" smtClean="0">
                <a:hlinkClick r:id="rId31" action="ppaction://hlinksldjump"/>
              </a:rPr>
              <a:t>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21" action="ppaction://hlinksldjump"/>
              </a:rPr>
              <a:t>Ó, uram, szívem</a:t>
            </a:r>
            <a:r>
              <a:rPr lang="hu-HU" sz="1600" dirty="0" smtClean="0">
                <a:hlinkClick r:id="rId32" action="ppaction://hlinksldjump"/>
              </a:rPr>
              <a:t/>
            </a:r>
            <a:br>
              <a:rPr lang="hu-HU" sz="1600" dirty="0" smtClean="0">
                <a:hlinkClick r:id="rId32" action="ppaction://hlinksldjump"/>
              </a:rPr>
            </a:br>
            <a:r>
              <a:rPr lang="hu-HU" sz="1600" dirty="0" smtClean="0">
                <a:hlinkClick r:id="rId33" action="ppaction://hlinksldjump"/>
              </a:rPr>
              <a:t> </a:t>
            </a:r>
            <a:r>
              <a:rPr lang="hu-HU" sz="1600" dirty="0" smtClean="0">
                <a:hlinkClick r:id="rId34" action="ppaction://hlinksldjump"/>
              </a:rPr>
              <a:t>Örvendjetek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> </a:t>
            </a:r>
            <a:r>
              <a:rPr lang="hu-HU" sz="1600" dirty="0" smtClean="0">
                <a:hlinkClick r:id="rId35" action="ppaction://hlinksldjump"/>
              </a:rPr>
              <a:t>Ő a minden</a:t>
            </a:r>
            <a:r>
              <a:rPr lang="hu-HU" sz="1600" dirty="0" smtClean="0">
                <a:hlinkClick r:id="rId35" action="ppaction://hlinksldjump"/>
              </a:rPr>
              <a:t> </a:t>
            </a:r>
            <a:endParaRPr lang="hu-HU" sz="1600" dirty="0" smtClean="0"/>
          </a:p>
          <a:p>
            <a:pPr>
              <a:lnSpc>
                <a:spcPct val="150000"/>
              </a:lnSpc>
            </a:pPr>
            <a:r>
              <a:rPr lang="hu-HU" sz="1600" dirty="0" smtClean="0">
                <a:hlinkClick r:id="rId36" action="ppaction://hlinksldjump"/>
              </a:rPr>
              <a:t>Ragadj magaddal</a:t>
            </a:r>
            <a:endParaRPr lang="hu-HU" sz="1600" dirty="0" smtClean="0"/>
          </a:p>
          <a:p>
            <a:pPr>
              <a:lnSpc>
                <a:spcPct val="150000"/>
              </a:lnSpc>
            </a:pPr>
            <a:r>
              <a:rPr lang="hu-HU" sz="1600" dirty="0" smtClean="0">
                <a:hlinkClick r:id="rId37" action="ppaction://hlinksldjump"/>
              </a:rPr>
              <a:t>Rád bízom az életem </a:t>
            </a:r>
            <a:r>
              <a:rPr lang="hu-HU" sz="1600" dirty="0" smtClean="0">
                <a:hlinkClick r:id="rId38" action="ppaction://hlinksldjump"/>
              </a:rPr>
              <a:t/>
            </a:r>
            <a:br>
              <a:rPr lang="hu-HU" sz="1600" dirty="0" smtClean="0">
                <a:hlinkClick r:id="rId38" action="ppaction://hlinksldjump"/>
              </a:rPr>
            </a:br>
            <a:r>
              <a:rPr lang="hu-HU" sz="1600" dirty="0" smtClean="0">
                <a:hlinkClick r:id="rId39" action="ppaction://hlinksldjump"/>
              </a:rPr>
              <a:t> </a:t>
            </a:r>
            <a:r>
              <a:rPr lang="hu-HU" sz="1600" dirty="0" smtClean="0">
                <a:hlinkClick r:id="rId40" action="ppaction://hlinksldjump"/>
              </a:rPr>
              <a:t>Rejts most el </a:t>
            </a:r>
            <a:r>
              <a:rPr lang="hu-HU" sz="1600" dirty="0" smtClean="0">
                <a:hlinkClick r:id="rId38" action="ppaction://hlinksldjump"/>
              </a:rPr>
              <a:t/>
            </a:r>
            <a:br>
              <a:rPr lang="hu-HU" sz="1600" dirty="0" smtClean="0">
                <a:hlinkClick r:id="rId38" action="ppaction://hlinksldjump"/>
              </a:rPr>
            </a:br>
            <a:r>
              <a:rPr lang="hu-HU" sz="1600" dirty="0" smtClean="0">
                <a:hlinkClick r:id="rId41" action="ppaction://hlinksldjump"/>
              </a:rPr>
              <a:t> </a:t>
            </a:r>
            <a:r>
              <a:rPr lang="hu-HU" sz="1600" dirty="0" smtClean="0">
                <a:hlinkClick r:id="rId42" action="ppaction://hlinksldjump"/>
              </a:rPr>
              <a:t>Röpke fohász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43" action="ppaction://hlinksldjump"/>
              </a:rPr>
              <a:t> </a:t>
            </a:r>
            <a:r>
              <a:rPr lang="hu-HU" sz="1600" dirty="0" smtClean="0">
                <a:hlinkClick r:id="rId44" action="ppaction://hlinksldjump"/>
              </a:rPr>
              <a:t>Siessetek, hamar lejár</a:t>
            </a:r>
            <a:r>
              <a:rPr lang="hu-HU" sz="1600" dirty="0" smtClean="0">
                <a:hlinkClick r:id="rId43" action="ppaction://hlinksldjump"/>
              </a:rPr>
              <a:t/>
            </a:r>
            <a:br>
              <a:rPr lang="hu-HU" sz="1600" dirty="0" smtClean="0">
                <a:hlinkClick r:id="rId43" action="ppaction://hlinksldjump"/>
              </a:rPr>
            </a:br>
            <a:r>
              <a:rPr lang="hu-HU" sz="1600" dirty="0" smtClean="0">
                <a:hlinkClick r:id="rId45" action="ppaction://hlinksldjump"/>
              </a:rPr>
              <a:t> </a:t>
            </a:r>
            <a:r>
              <a:rPr lang="hu-HU" sz="1600" dirty="0" smtClean="0">
                <a:hlinkClick r:id="rId46" action="ppaction://hlinksldjump"/>
              </a:rPr>
              <a:t>Semmim sem volt </a:t>
            </a:r>
            <a:r>
              <a:rPr lang="hu-HU" sz="1600" dirty="0" smtClean="0">
                <a:hlinkClick r:id="rId43" action="ppaction://hlinksldjump"/>
              </a:rPr>
              <a:t/>
            </a:r>
            <a:br>
              <a:rPr lang="hu-HU" sz="1600" dirty="0" smtClean="0">
                <a:hlinkClick r:id="rId43" action="ppaction://hlinksldjump"/>
              </a:rPr>
            </a:br>
            <a:r>
              <a:rPr lang="hu-HU" sz="1600" dirty="0" smtClean="0">
                <a:hlinkClick r:id="rId47" action="ppaction://hlinksldjump"/>
              </a:rPr>
              <a:t> </a:t>
            </a:r>
            <a:r>
              <a:rPr lang="hu-HU" sz="1600" dirty="0" smtClean="0">
                <a:hlinkClick r:id="rId39" action="ppaction://hlinksldjump"/>
              </a:rPr>
              <a:t>Szelíd szemed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48" action="ppaction://hlinksldjump"/>
              </a:rPr>
              <a:t> </a:t>
            </a:r>
            <a:r>
              <a:rPr lang="hu-HU" sz="1600" dirty="0" smtClean="0">
                <a:hlinkClick r:id="rId49" action="ppaction://hlinksldjump"/>
              </a:rPr>
              <a:t>Szent </a:t>
            </a:r>
            <a:r>
              <a:rPr lang="hu-HU" sz="1600" dirty="0" smtClean="0">
                <a:hlinkClick r:id="rId49" action="ppaction://hlinksldjump"/>
              </a:rPr>
              <a:t>színed elé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3" action="ppaction://hlinksldjump"/>
              </a:rPr>
              <a:t> </a:t>
            </a:r>
            <a:r>
              <a:rPr lang="hu-HU" sz="1600" dirty="0" smtClean="0">
                <a:hlinkClick r:id="rId50" action="ppaction://hlinksldjump"/>
              </a:rPr>
              <a:t>Szentlélek jöjj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51" action="ppaction://hlinksldjump"/>
              </a:rPr>
              <a:t>Táncol </a:t>
            </a:r>
            <a:r>
              <a:rPr lang="hu-HU" sz="1600" dirty="0" smtClean="0">
                <a:hlinkClick r:id="rId51" action="ppaction://hlinksldjump"/>
              </a:rPr>
              <a:t>a Menny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52" action="ppaction://hlinksldjump"/>
              </a:rPr>
              <a:t> </a:t>
            </a:r>
            <a:r>
              <a:rPr lang="hu-HU" sz="1600" dirty="0" smtClean="0">
                <a:hlinkClick r:id="rId53" action="ppaction://hlinksldjump"/>
              </a:rPr>
              <a:t>Te eljöttél közénk </a:t>
            </a:r>
            <a:r>
              <a:rPr lang="hu-HU" sz="1600" dirty="0" smtClean="0"/>
              <a:t/>
            </a:r>
            <a:br>
              <a:rPr lang="hu-HU" sz="1600" dirty="0" smtClean="0"/>
            </a:br>
            <a:endParaRPr lang="hu-HU" sz="1600" dirty="0" smtClean="0"/>
          </a:p>
          <a:p>
            <a:pPr>
              <a:lnSpc>
                <a:spcPct val="150000"/>
              </a:lnSpc>
            </a:pPr>
            <a:endParaRPr lang="hu-HU" sz="1600" dirty="0" smtClean="0">
              <a:hlinkClick r:id="rId54" action="ppaction://hlinksldjump"/>
            </a:endParaRPr>
          </a:p>
          <a:p>
            <a:pPr>
              <a:lnSpc>
                <a:spcPct val="150000"/>
              </a:lnSpc>
            </a:pPr>
            <a:endParaRPr lang="hu-HU" sz="1600" dirty="0" smtClean="0">
              <a:hlinkClick r:id="rId54" action="ppaction://hlinksldjump"/>
            </a:endParaRPr>
          </a:p>
          <a:p>
            <a:pPr>
              <a:lnSpc>
                <a:spcPct val="150000"/>
              </a:lnSpc>
            </a:pPr>
            <a:endParaRPr lang="hu-HU" sz="1600" dirty="0" smtClean="0">
              <a:hlinkClick r:id="rId54" action="ppaction://hlinksldjump"/>
            </a:endParaRPr>
          </a:p>
          <a:p>
            <a:pPr>
              <a:lnSpc>
                <a:spcPct val="150000"/>
              </a:lnSpc>
            </a:pPr>
            <a:r>
              <a:rPr lang="hu-HU" sz="1600" dirty="0" smtClean="0">
                <a:hlinkClick r:id="rId54" action="ppaction://hlinksldjump"/>
              </a:rPr>
              <a:t>Te </a:t>
            </a:r>
            <a:r>
              <a:rPr lang="hu-HU" sz="1600" dirty="0" smtClean="0">
                <a:hlinkClick r:id="rId54" action="ppaction://hlinksldjump"/>
              </a:rPr>
              <a:t>vagy az a szikra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55" action="ppaction://hlinksldjump"/>
              </a:rPr>
              <a:t> </a:t>
            </a:r>
            <a:r>
              <a:rPr lang="hu-HU" sz="1600" dirty="0" smtClean="0">
                <a:hlinkClick r:id="rId32" action="ppaction://hlinksldjump"/>
              </a:rPr>
              <a:t>Tégy engem békeköveteddé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40" action="ppaction://hlinksldjump"/>
              </a:rPr>
              <a:t> </a:t>
            </a:r>
            <a:r>
              <a:rPr lang="hu-HU" sz="1600" dirty="0" smtClean="0">
                <a:hlinkClick r:id="rId56" action="ppaction://hlinksldjump"/>
              </a:rPr>
              <a:t>Tégy Uram engem áldássá</a:t>
            </a:r>
            <a:r>
              <a:rPr lang="hu-HU" sz="1600" dirty="0" smtClean="0">
                <a:hlinkClick r:id="rId40" action="ppaction://hlinksldjump"/>
              </a:rPr>
              <a:t/>
            </a:r>
            <a:br>
              <a:rPr lang="hu-HU" sz="1600" dirty="0" smtClean="0">
                <a:hlinkClick r:id="rId40" action="ppaction://hlinksldjump"/>
              </a:rPr>
            </a:br>
            <a:r>
              <a:rPr lang="hu-HU" sz="1600" dirty="0" smtClean="0">
                <a:hlinkClick r:id="rId42" action="ppaction://hlinksldjump"/>
              </a:rPr>
              <a:t> </a:t>
            </a:r>
            <a:r>
              <a:rPr lang="hu-HU" sz="1600" dirty="0" smtClean="0">
                <a:hlinkClick r:id="rId57" action="ppaction://hlinksldjump"/>
              </a:rPr>
              <a:t>Tékozló </a:t>
            </a:r>
            <a:r>
              <a:rPr lang="hu-HU" sz="1600" dirty="0" smtClean="0">
                <a:hlinkClick r:id="rId40" action="ppaction://hlinksldjump"/>
              </a:rPr>
              <a:t/>
            </a:r>
            <a:br>
              <a:rPr lang="hu-HU" sz="1600" dirty="0" smtClean="0">
                <a:hlinkClick r:id="rId40" action="ppaction://hlinksldjump"/>
              </a:rPr>
            </a:br>
            <a:r>
              <a:rPr lang="hu-HU" sz="1600" dirty="0" smtClean="0">
                <a:hlinkClick r:id="rId58" action="ppaction://hlinksldjump"/>
              </a:rPr>
              <a:t> </a:t>
            </a:r>
            <a:r>
              <a:rPr lang="hu-HU" sz="1600" dirty="0" smtClean="0">
                <a:hlinkClick r:id="rId59" action="ppaction://hlinksldjump"/>
              </a:rPr>
              <a:t>Tied a dicsőség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> </a:t>
            </a:r>
            <a:r>
              <a:rPr lang="hu-HU" sz="1600" dirty="0" smtClean="0">
                <a:hlinkClick r:id="rId60" action="ppaction://hlinksldjump"/>
              </a:rPr>
              <a:t>Titkok Istene </a:t>
            </a:r>
            <a:endParaRPr lang="hu-HU" sz="1600" dirty="0" smtClean="0"/>
          </a:p>
          <a:p>
            <a:pPr>
              <a:lnSpc>
                <a:spcPct val="150000"/>
              </a:lnSpc>
            </a:pPr>
            <a:r>
              <a:rPr lang="hu-HU" sz="1600" dirty="0" smtClean="0">
                <a:hlinkClick r:id="rId61" action="ppaction://hlinksldjump"/>
              </a:rPr>
              <a:t>Tökéletes Jézus</a:t>
            </a:r>
            <a:endParaRPr lang="hu-HU" sz="1600" dirty="0" smtClean="0"/>
          </a:p>
          <a:p>
            <a:pPr>
              <a:lnSpc>
                <a:spcPct val="150000"/>
              </a:lnSpc>
            </a:pPr>
            <a:r>
              <a:rPr lang="hu-HU" sz="1600" dirty="0" smtClean="0">
                <a:hlinkClick r:id="rId26" action="ppaction://hlinksldjump"/>
              </a:rPr>
              <a:t> </a:t>
            </a:r>
            <a:r>
              <a:rPr lang="hu-HU" sz="1600" dirty="0" smtClean="0">
                <a:hlinkClick r:id="rId62" action="ppaction://hlinksldjump"/>
              </a:rPr>
              <a:t>Tüzed Uram, Jézus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63" action="ppaction://hlinksldjump"/>
              </a:rPr>
              <a:t>Uram, tehozzád futok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64" action="ppaction://hlinksldjump"/>
              </a:rPr>
              <a:t> </a:t>
            </a:r>
            <a:r>
              <a:rPr lang="hu-HU" sz="1600" dirty="0" smtClean="0">
                <a:hlinkClick r:id="rId65" action="ppaction://hlinksldjump"/>
              </a:rPr>
              <a:t>Uram szent vagy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66" action="ppaction://hlinksldjump"/>
              </a:rPr>
              <a:t>Vallomás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67" action="ppaction://hlinksldjump"/>
              </a:rPr>
              <a:t> </a:t>
            </a:r>
            <a:r>
              <a:rPr lang="hu-HU" sz="1600" dirty="0" smtClean="0">
                <a:hlinkClick r:id="rId68" action="ppaction://hlinksldjump"/>
              </a:rPr>
              <a:t>Vezess sátradba, Uram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38" action="ppaction://hlinksldjump"/>
              </a:rPr>
              <a:t>Zene nem szól már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67" action="ppaction://hlinksldjump"/>
              </a:rPr>
              <a:t/>
            </a:r>
            <a:br>
              <a:rPr lang="hu-HU" sz="1600" dirty="0" smtClean="0">
                <a:hlinkClick r:id="rId67" action="ppaction://hlinksldjump"/>
              </a:rPr>
            </a:br>
            <a:r>
              <a:rPr lang="hu-HU" sz="1600" dirty="0" smtClean="0">
                <a:hlinkClick r:id="rId67" action="ppaction://hlinksldjump"/>
              </a:rPr>
              <a:t/>
            </a:r>
            <a:br>
              <a:rPr lang="hu-HU" sz="1600" dirty="0" smtClean="0">
                <a:hlinkClick r:id="rId67" action="ppaction://hlinksldjump"/>
              </a:rPr>
            </a:br>
            <a:r>
              <a:rPr lang="hu-HU" sz="1600" dirty="0" smtClean="0">
                <a:hlinkClick r:id="rId67" action="ppaction://hlinksldjump"/>
              </a:rPr>
              <a:t/>
            </a:r>
            <a:br>
              <a:rPr lang="hu-HU" sz="1600" dirty="0" smtClean="0">
                <a:hlinkClick r:id="rId67" action="ppaction://hlinksldjump"/>
              </a:rPr>
            </a:br>
            <a:r>
              <a:rPr lang="hu-HU" sz="1600" dirty="0" smtClean="0">
                <a:hlinkClick r:id="rId67" action="ppaction://hlinksldjump"/>
              </a:rPr>
              <a:t/>
            </a:r>
            <a:br>
              <a:rPr lang="hu-HU" sz="1600" dirty="0" smtClean="0">
                <a:hlinkClick r:id="rId67" action="ppaction://hlinksldjump"/>
              </a:rPr>
            </a:br>
            <a:r>
              <a:rPr lang="hu-HU" sz="1600" dirty="0" smtClean="0">
                <a:hlinkClick r:id="rId67" action="ppaction://hlinksldjump"/>
              </a:rPr>
              <a:t/>
            </a:r>
            <a:br>
              <a:rPr lang="hu-HU" sz="1600" dirty="0" smtClean="0">
                <a:hlinkClick r:id="rId67" action="ppaction://hlinksldjump"/>
              </a:rPr>
            </a:br>
            <a:r>
              <a:rPr lang="hu-HU" sz="1600" dirty="0" smtClean="0">
                <a:hlinkClick r:id="rId67" action="ppaction://hlinksldjump"/>
              </a:rPr>
              <a:t>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/>
            </a:r>
            <a:br>
              <a:rPr lang="hu-HU" sz="1600" dirty="0" smtClean="0"/>
            </a:br>
            <a:endParaRPr lang="hu-HU" sz="1600" dirty="0"/>
          </a:p>
        </p:txBody>
      </p:sp>
      <p:sp>
        <p:nvSpPr>
          <p:cNvPr id="5" name="Szövegdoboz 4">
            <a:hlinkClick r:id="rId69" action="ppaction://hlinksldjump"/>
          </p:cNvPr>
          <p:cNvSpPr txBox="1"/>
          <p:nvPr/>
        </p:nvSpPr>
        <p:spPr>
          <a:xfrm>
            <a:off x="6929454" y="5857892"/>
            <a:ext cx="1928826" cy="830997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 smtClean="0"/>
              <a:t>A-J</a:t>
            </a:r>
            <a:endParaRPr lang="hu-H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85728"/>
            <a:ext cx="8858312" cy="65722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smtClean="0"/>
              <a:t>Szelíd szemed, Úr Jézus,</a:t>
            </a:r>
          </a:p>
          <a:p>
            <a:pPr>
              <a:buNone/>
            </a:pPr>
            <a:r>
              <a:rPr lang="hu-HU" dirty="0" smtClean="0"/>
              <a:t>Jól látja minden vétkemet;</a:t>
            </a:r>
          </a:p>
          <a:p>
            <a:pPr>
              <a:buNone/>
            </a:pPr>
            <a:r>
              <a:rPr lang="hu-HU" dirty="0" smtClean="0"/>
              <a:t>Személyemet ne vesse meg</a:t>
            </a:r>
          </a:p>
          <a:p>
            <a:pPr>
              <a:buNone/>
            </a:pPr>
            <a:r>
              <a:rPr lang="hu-HU" dirty="0" smtClean="0"/>
              <a:t>Szelíd szemed, Úr Jézus!</a:t>
            </a:r>
          </a:p>
          <a:p>
            <a:pPr>
              <a:buNone/>
            </a:pPr>
            <a:r>
              <a:rPr lang="hu-HU" dirty="0" smtClean="0"/>
              <a:t>		Szelíd szemed, Úr Jézus,</a:t>
            </a:r>
          </a:p>
          <a:p>
            <a:pPr>
              <a:buNone/>
            </a:pPr>
            <a:r>
              <a:rPr lang="hu-HU" dirty="0" smtClean="0"/>
              <a:t>		Tekintsen rám, ha roskadok;</a:t>
            </a:r>
          </a:p>
          <a:p>
            <a:pPr>
              <a:buNone/>
            </a:pPr>
            <a:r>
              <a:rPr lang="hu-HU" dirty="0" smtClean="0"/>
              <a:t>		Adjon békét, bocsánatot</a:t>
            </a:r>
          </a:p>
          <a:p>
            <a:pPr>
              <a:buNone/>
            </a:pPr>
            <a:r>
              <a:rPr lang="hu-HU" dirty="0" smtClean="0"/>
              <a:t>		Szelíd szemed, Úr Jézus!</a:t>
            </a:r>
          </a:p>
          <a:p>
            <a:pPr>
              <a:buNone/>
            </a:pPr>
            <a:r>
              <a:rPr lang="hu-HU" dirty="0" smtClean="0"/>
              <a:t>Szelíd szemed, Úr Jézus,</a:t>
            </a:r>
          </a:p>
          <a:p>
            <a:pPr>
              <a:buNone/>
            </a:pPr>
            <a:r>
              <a:rPr lang="hu-HU" dirty="0" smtClean="0"/>
              <a:t>Tudom, hogy vádat is emel;</a:t>
            </a:r>
          </a:p>
          <a:p>
            <a:pPr>
              <a:buNone/>
            </a:pPr>
            <a:r>
              <a:rPr lang="hu-HU" dirty="0" smtClean="0"/>
              <a:t>Vétkeztem én, ítéljen el</a:t>
            </a:r>
          </a:p>
          <a:p>
            <a:pPr>
              <a:buNone/>
            </a:pPr>
            <a:r>
              <a:rPr lang="hu-HU" dirty="0" smtClean="0"/>
              <a:t>Szelíd szemed, Úr Jézus!</a:t>
            </a:r>
          </a:p>
          <a:p>
            <a:pPr>
              <a:buNone/>
            </a:pPr>
            <a:r>
              <a:rPr lang="hu-HU" dirty="0" smtClean="0"/>
              <a:t>		Szelíd szemed, Úr Jézus,</a:t>
            </a:r>
          </a:p>
          <a:p>
            <a:pPr>
              <a:buNone/>
            </a:pPr>
            <a:r>
              <a:rPr lang="hu-HU" dirty="0" smtClean="0"/>
              <a:t>		Elítél bár, lásd, én megint</a:t>
            </a:r>
          </a:p>
          <a:p>
            <a:pPr>
              <a:buNone/>
            </a:pPr>
            <a:r>
              <a:rPr lang="hu-HU" dirty="0" smtClean="0"/>
              <a:t>		Csak várom, hogy majd rám tekint</a:t>
            </a:r>
          </a:p>
          <a:p>
            <a:pPr>
              <a:buNone/>
            </a:pPr>
            <a:r>
              <a:rPr lang="hu-HU" dirty="0" smtClean="0"/>
              <a:t>		Szelíd szemed, Úr Jézus!</a:t>
            </a:r>
            <a:endParaRPr lang="hu-HU" i="1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285728"/>
            <a:ext cx="8501122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1. </a:t>
            </a:r>
            <a:r>
              <a:rPr lang="pt-BR" b="1" dirty="0" smtClean="0"/>
              <a:t>Nem hallod-e, nem hallod-e, nem hallod,</a:t>
            </a:r>
            <a:r>
              <a:rPr lang="hu-HU" b="1" dirty="0" smtClean="0"/>
              <a:t> </a:t>
            </a:r>
            <a:r>
              <a:rPr lang="pt-BR" dirty="0" smtClean="0"/>
              <a:t>Jézus hív téged?! Nem</a:t>
            </a:r>
            <a:r>
              <a:rPr lang="hu-HU" dirty="0" smtClean="0"/>
              <a:t> </a:t>
            </a:r>
            <a:r>
              <a:rPr lang="pt-BR" dirty="0" smtClean="0"/>
              <a:t>hallod-e, nem hallod-e,</a:t>
            </a:r>
            <a:r>
              <a:rPr lang="hu-HU" dirty="0" smtClean="0"/>
              <a:t> nem hallod, Jézus hív téged?!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Meghalt érted, úgy szeretett, jöjj hát, mire vársz? Nincs senki ilyen jó barát. Meghalt érted, úgy szeretett, jöjj hét, mire vársz? Holnap már késő lesz talán.</a:t>
            </a:r>
          </a:p>
          <a:p>
            <a:endParaRPr lang="hu-HU" dirty="0" smtClean="0"/>
          </a:p>
          <a:p>
            <a:pPr>
              <a:buNone/>
            </a:pPr>
            <a:endParaRPr lang="hu-HU" i="1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285728"/>
            <a:ext cx="8643966" cy="67151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>2. Nem látod-e, nem látod-e, nem látod</a:t>
            </a:r>
          </a:p>
          <a:p>
            <a:pPr>
              <a:buNone/>
            </a:pPr>
            <a:r>
              <a:rPr lang="pt-BR" dirty="0" smtClean="0"/>
              <a:t>átszegzett kezét?! Nem látod-e, nem látod-e,</a:t>
            </a:r>
          </a:p>
          <a:p>
            <a:pPr>
              <a:buNone/>
            </a:pPr>
            <a:r>
              <a:rPr lang="hu-HU" dirty="0" smtClean="0"/>
              <a:t>nem látod, feléd nyújtja rég?!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Meghalt érted, úgy szeretett, jöjj hát, mire vársz? Nincs senki ilyen jó barát. Meghalt érted, úgy szeretett, jöjj hét, mire vársz? Holnap már késő lesz talán.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pt-BR" dirty="0" smtClean="0"/>
              <a:t>3. Nem érzed-e, nem érzed-e, nem érzed,</a:t>
            </a:r>
          </a:p>
          <a:p>
            <a:pPr>
              <a:buNone/>
            </a:pPr>
            <a:r>
              <a:rPr lang="pt-BR" dirty="0" smtClean="0"/>
              <a:t>Jézus hogy szeret?! Nem érzed-e, nem érzede,</a:t>
            </a:r>
          </a:p>
          <a:p>
            <a:pPr>
              <a:buNone/>
            </a:pPr>
            <a:r>
              <a:rPr lang="hu-HU" dirty="0" smtClean="0"/>
              <a:t>nem érzed, mennyire szeret?!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: Meghalt érted...</a:t>
            </a:r>
          </a:p>
          <a:p>
            <a:endParaRPr lang="hu-HU" dirty="0" smtClean="0"/>
          </a:p>
          <a:p>
            <a:pPr>
              <a:buNone/>
            </a:pPr>
            <a:endParaRPr lang="hu-HU" i="1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85728"/>
            <a:ext cx="8643998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Csak Benned, csak Benned nyugszik meg szívem. Csak Benned, csak Benned nem félek már. Csak Benned, csak Benned rejtőzöm szüntelen, Mert, Jézus, Te vagy Kősziklám.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Csak Tőled, csak Tőled kaphatok gyógyulást. Csak Tőled, csak Tőled remélek jót. Csak Tőled, csak Tőled nyerek feloldozást, Mert, Jézus, Te vagy Megváltóm.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i="1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714488"/>
            <a:ext cx="8429684" cy="32861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4000" dirty="0" smtClean="0"/>
              <a:t>Csak Érted, csak Érted keresztem felveszem. Csak Érted, csak Érted mozdul szívem. Csak Érted, csak Érted terheim vállalom, </a:t>
            </a:r>
            <a:r>
              <a:rPr lang="nl-NL" sz="4000" dirty="0" smtClean="0"/>
              <a:t>Mert Nálad van mind, Jézusom.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i="1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285728"/>
            <a:ext cx="8786874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600" dirty="0" smtClean="0"/>
              <a:t>1. </a:t>
            </a:r>
            <a:r>
              <a:rPr lang="hu-HU" sz="3600" b="1" dirty="0" smtClean="0"/>
              <a:t>Jöjj, az Úr vár reád, jöjj, amíg ifjú vagy! </a:t>
            </a:r>
            <a:r>
              <a:rPr lang="hu-HU" sz="3600" dirty="0" smtClean="0"/>
              <a:t>Életed tavaszát, derűjét neki add! Ó, ne hagyd fejedet bűnben őszülni vénhedté, ne csupán teledet vigyed végül az Úr elé.</a:t>
            </a:r>
          </a:p>
          <a:p>
            <a:pPr>
              <a:buNone/>
            </a:pPr>
            <a:endParaRPr lang="hu-HU" sz="3600" i="1" dirty="0" smtClean="0"/>
          </a:p>
          <a:p>
            <a:pPr>
              <a:buNone/>
            </a:pPr>
            <a:r>
              <a:rPr lang="hu-HU" sz="3600" i="1" dirty="0" smtClean="0"/>
              <a:t>2. Ó, a szárnyas idő, mint az álom, repül, Ámde zsákmányt szed ő, fogyunk szüntelenül. Tétován mire vársz? </a:t>
            </a:r>
            <a:r>
              <a:rPr lang="hu-HU" sz="3600" i="1" dirty="0" err="1" smtClean="0"/>
              <a:t>Hallod-é</a:t>
            </a:r>
            <a:r>
              <a:rPr lang="hu-HU" sz="3600" i="1" dirty="0" smtClean="0"/>
              <a:t> már a hívó szót? </a:t>
            </a:r>
            <a:r>
              <a:rPr lang="es-ES" sz="3600" i="1" dirty="0" smtClean="0"/>
              <a:t>El ne késs, jaj, vigyázz, mire eszmélsz: a van</a:t>
            </a:r>
            <a:r>
              <a:rPr lang="hu-HU" sz="3600" i="1" dirty="0" smtClean="0"/>
              <a:t> csak volt.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i="1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1472" y="1000108"/>
            <a:ext cx="8143932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4000" dirty="0" smtClean="0"/>
              <a:t>3. Jézus hív, vele járj, erre váltott meg Ő. Lelki sziklára állj, élő víz onnan jő. Ő nekünk utat tört, te is lépj arra hittel rá! Már itt lent s odafent téged Ő tehet boldoggá!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i="1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85728"/>
            <a:ext cx="8572560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1</a:t>
            </a:r>
            <a:r>
              <a:rPr lang="hu-HU" sz="3600" dirty="0" smtClean="0"/>
              <a:t>. </a:t>
            </a:r>
            <a:r>
              <a:rPr lang="hu-HU" sz="3600" b="1" dirty="0" smtClean="0"/>
              <a:t>Két irdatlan fa összeróva, nincs rajta </a:t>
            </a:r>
            <a:r>
              <a:rPr lang="hu-HU" sz="3600" dirty="0" smtClean="0"/>
              <a:t>semmi, semmi szép, de kétezer esztendő óta szór fényt egész világra szét. Csodás erő árad belőle, mint titkos hang, ha szólna rajt’. Hiába próbálsz futni tőle, szíven ragad és fogva tart!</a:t>
            </a:r>
          </a:p>
          <a:p>
            <a:pPr>
              <a:buNone/>
            </a:pPr>
            <a:endParaRPr lang="hu-HU" sz="3600" i="1" dirty="0" smtClean="0"/>
          </a:p>
          <a:p>
            <a:pPr>
              <a:buNone/>
            </a:pPr>
            <a:r>
              <a:rPr lang="hu-HU" sz="3600" i="1" dirty="0" err="1" smtClean="0"/>
              <a:t>Refr</a:t>
            </a:r>
            <a:r>
              <a:rPr lang="hu-HU" sz="3600" i="1" dirty="0" smtClean="0"/>
              <a:t>.: Honnét e fény, mely szétsugárzik, honnét e titkos, e titkos szent erő? A Golgotán ragyog, világít, Isten szívéből tör elő.</a:t>
            </a:r>
          </a:p>
          <a:p>
            <a:endParaRPr lang="hu-HU" dirty="0" smtClean="0"/>
          </a:p>
          <a:p>
            <a:pPr>
              <a:buNone/>
            </a:pPr>
            <a:endParaRPr lang="hu-HU" i="1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285728"/>
            <a:ext cx="8786874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600" dirty="0" smtClean="0"/>
              <a:t>2. Ítélet, szeretet: e kettő ott a kereszten egyesült, Miérettünk átokká lett Ő, kiben az Írás teljesült. Isten haragja sújt a bűnre, s Reá, ki bűnünk </a:t>
            </a:r>
            <a:r>
              <a:rPr lang="hu-HU" sz="3600" dirty="0" err="1" smtClean="0"/>
              <a:t>fölvevé</a:t>
            </a:r>
            <a:r>
              <a:rPr lang="hu-HU" sz="3600" dirty="0" smtClean="0"/>
              <a:t>. A kereszten hallgatva, tűrve járult a sújtó kéz elé.</a:t>
            </a:r>
          </a:p>
          <a:p>
            <a:pPr>
              <a:buNone/>
            </a:pPr>
            <a:endParaRPr lang="hu-HU" sz="3600" i="1" dirty="0" smtClean="0"/>
          </a:p>
          <a:p>
            <a:pPr>
              <a:buNone/>
            </a:pPr>
            <a:r>
              <a:rPr lang="hu-HU" sz="3600" i="1" dirty="0" err="1" smtClean="0"/>
              <a:t>Refr</a:t>
            </a:r>
            <a:r>
              <a:rPr lang="hu-HU" sz="3600" i="1" dirty="0" smtClean="0"/>
              <a:t>.: Honnét e fény, mely szétsugárzik, honnét e titkos, e titkos szent erő? A Golgotán ragyog, világít, Isten szívéből tör elő.</a:t>
            </a:r>
          </a:p>
          <a:p>
            <a:endParaRPr lang="hu-HU" dirty="0" smtClean="0"/>
          </a:p>
          <a:p>
            <a:pPr>
              <a:buNone/>
            </a:pPr>
            <a:endParaRPr lang="hu-HU" i="1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85728"/>
            <a:ext cx="8643998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600" dirty="0" smtClean="0"/>
              <a:t>3. A vér, a Jézus drága vére: gyógyító balzsam, Szent erő, Bűnünket Õ elmossa véle, kegyelmével </a:t>
            </a:r>
            <a:r>
              <a:rPr lang="hu-HU" sz="3600" dirty="0" err="1" smtClean="0"/>
              <a:t>elénkbe</a:t>
            </a:r>
            <a:r>
              <a:rPr lang="hu-HU" sz="3600" dirty="0" smtClean="0"/>
              <a:t> jő. Szeretve szívünk megragadja, szent fénye ég felé mutat. Szól a keresztről hívó hangja, ó, jöjj, s add néki át magad!</a:t>
            </a:r>
            <a:endParaRPr lang="hu-HU" sz="3600" i="1" dirty="0" smtClean="0"/>
          </a:p>
          <a:p>
            <a:pPr>
              <a:buNone/>
            </a:pPr>
            <a:endParaRPr lang="hu-HU" sz="3600" i="1" dirty="0" smtClean="0"/>
          </a:p>
          <a:p>
            <a:pPr>
              <a:buNone/>
            </a:pPr>
            <a:r>
              <a:rPr lang="hu-HU" sz="3600" i="1" dirty="0" err="1" smtClean="0"/>
              <a:t>Refr</a:t>
            </a:r>
            <a:r>
              <a:rPr lang="hu-HU" sz="3600" i="1" dirty="0" smtClean="0"/>
              <a:t>.: Honnét e fény, mely szétsugárzik, honnét e titkos, e titkos szent erő? A Golgotán ragyog, világít, Isten  szívéből tör elő.</a:t>
            </a:r>
          </a:p>
          <a:p>
            <a:endParaRPr lang="hu-HU" dirty="0" smtClean="0"/>
          </a:p>
          <a:p>
            <a:pPr>
              <a:buNone/>
            </a:pPr>
            <a:endParaRPr lang="hu-HU" i="1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357166"/>
            <a:ext cx="8715404" cy="6500834"/>
          </a:xfrm>
        </p:spPr>
        <p:txBody>
          <a:bodyPr numCol="2">
            <a:normAutofit fontScale="92500"/>
          </a:bodyPr>
          <a:lstStyle/>
          <a:p>
            <a:pPr>
              <a:buNone/>
            </a:pPr>
            <a:r>
              <a:rPr lang="hu-HU" b="1" dirty="0" smtClean="0"/>
              <a:t>Szentlélek, jöjj, lobogó láng!</a:t>
            </a:r>
          </a:p>
          <a:p>
            <a:pPr>
              <a:buNone/>
            </a:pPr>
            <a:r>
              <a:rPr lang="hu-HU" dirty="0" smtClean="0"/>
              <a:t>Szentlélek, jöjj, a világ vár!</a:t>
            </a:r>
          </a:p>
          <a:p>
            <a:pPr>
              <a:buNone/>
            </a:pPr>
            <a:r>
              <a:rPr lang="hu-HU" dirty="0" smtClean="0"/>
              <a:t>Szentlélek, jöjj, viharos szél!</a:t>
            </a:r>
          </a:p>
          <a:p>
            <a:pPr>
              <a:buNone/>
            </a:pPr>
            <a:r>
              <a:rPr lang="hu-HU" dirty="0" smtClean="0"/>
              <a:t>Jöjj, áradj szét!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i="1" dirty="0" smtClean="0"/>
              <a:t>Jöjj el élő vízforrás!</a:t>
            </a:r>
          </a:p>
          <a:p>
            <a:pPr>
              <a:buNone/>
            </a:pPr>
            <a:r>
              <a:rPr lang="hu-HU" i="1" dirty="0" smtClean="0"/>
              <a:t>Jöjj, a szívünk Téged vár!</a:t>
            </a:r>
          </a:p>
          <a:p>
            <a:pPr>
              <a:buNone/>
            </a:pPr>
            <a:r>
              <a:rPr lang="hu-HU" i="1" dirty="0" smtClean="0"/>
              <a:t>Jöjj, ki fényt adsz lelkünknek!</a:t>
            </a:r>
          </a:p>
          <a:p>
            <a:pPr>
              <a:buNone/>
            </a:pPr>
            <a:r>
              <a:rPr lang="hu-HU" i="1" dirty="0" smtClean="0"/>
              <a:t>Jöjj, úgy vágyunk Rád!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dirty="0" smtClean="0"/>
              <a:t>Jöjj, igazság forrása!</a:t>
            </a:r>
          </a:p>
          <a:p>
            <a:pPr>
              <a:buNone/>
            </a:pPr>
            <a:r>
              <a:rPr lang="hu-HU" dirty="0" smtClean="0"/>
              <a:t>Jöjj, imádunk mindnyájan!</a:t>
            </a:r>
          </a:p>
          <a:p>
            <a:pPr>
              <a:buNone/>
            </a:pPr>
            <a:r>
              <a:rPr lang="hu-HU" dirty="0" smtClean="0"/>
              <a:t>Jöjj, reményünk éleszd fel!</a:t>
            </a:r>
          </a:p>
          <a:p>
            <a:pPr>
              <a:buNone/>
            </a:pPr>
            <a:r>
              <a:rPr lang="hu-HU" dirty="0" smtClean="0"/>
              <a:t>Jöjj kegyelmeddel!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i="1" dirty="0" smtClean="0"/>
              <a:t>Jöjj, a néped gyűjtsd egybe!</a:t>
            </a:r>
          </a:p>
          <a:p>
            <a:pPr>
              <a:buNone/>
            </a:pPr>
            <a:r>
              <a:rPr lang="hu-HU" i="1" dirty="0" smtClean="0"/>
              <a:t>Jöjj, az alvót ébreszd fel!</a:t>
            </a:r>
          </a:p>
          <a:p>
            <a:pPr>
              <a:buNone/>
            </a:pPr>
            <a:r>
              <a:rPr lang="hu-HU" i="1" dirty="0" smtClean="0"/>
              <a:t>Jöjj, a bűntől tisztíts meg!</a:t>
            </a:r>
          </a:p>
          <a:p>
            <a:pPr>
              <a:buNone/>
            </a:pPr>
            <a:r>
              <a:rPr lang="hu-HU" i="1" dirty="0" smtClean="0"/>
              <a:t>Bátoríts minket!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85728"/>
            <a:ext cx="8572560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600" b="1" dirty="0" smtClean="0"/>
              <a:t>Uram tehozzád futok, élő vízre szomjazom, </a:t>
            </a:r>
            <a:r>
              <a:rPr lang="hu-HU" sz="3600" dirty="0" smtClean="0"/>
              <a:t>közelséged, ó, mily jó énnékem. Kérlek, ne menj el tőlem, légy mindig segítségem, úgy kívánlak Téged, Istenem!</a:t>
            </a:r>
          </a:p>
          <a:p>
            <a:pPr>
              <a:buNone/>
            </a:pPr>
            <a:endParaRPr lang="hu-HU" sz="3600" i="1" dirty="0" smtClean="0"/>
          </a:p>
          <a:p>
            <a:pPr>
              <a:buNone/>
            </a:pPr>
            <a:r>
              <a:rPr lang="hu-HU" sz="3600" i="1" dirty="0" smtClean="0"/>
              <a:t>Én pedig szüntelen remélek, egyre jobban dicsérlek, ajkam beszéli a Te igazságodat. Hadd legyen most a dalom jó illat oltárodon, nagyon szeretlek Téged Jézusom!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i="1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85728"/>
            <a:ext cx="8643998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600" dirty="0" smtClean="0"/>
              <a:t>1. </a:t>
            </a:r>
            <a:r>
              <a:rPr lang="hu-HU" sz="3600" b="1" dirty="0" smtClean="0"/>
              <a:t>Mindnyájan vétkeztek, mindnyájan elestek, </a:t>
            </a:r>
            <a:r>
              <a:rPr lang="hu-HU" sz="3600" dirty="0" smtClean="0"/>
              <a:t>és egy ember sem akadt, aki hűséges maradt. Erőszak, gyilkosság, minden utad hazugság, eljön az ítélet, mert nem kellett az élet.</a:t>
            </a:r>
          </a:p>
          <a:p>
            <a:pPr>
              <a:buNone/>
            </a:pPr>
            <a:endParaRPr lang="hu-HU" sz="3600" dirty="0" smtClean="0"/>
          </a:p>
          <a:p>
            <a:pPr>
              <a:buNone/>
            </a:pPr>
            <a:r>
              <a:rPr lang="hu-HU" sz="3600" dirty="0" smtClean="0"/>
              <a:t>Térjetek hozzám, hogy megtartassatok, egész világ határai! Mert én vagyok, én vagyok az Isten, és nincsen más, aki meg tudna szabadítani!</a:t>
            </a:r>
          </a:p>
          <a:p>
            <a:pPr>
              <a:buNone/>
            </a:pPr>
            <a:endParaRPr lang="hu-HU" i="1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285728"/>
            <a:ext cx="8715436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600" dirty="0" smtClean="0"/>
              <a:t>2. Elhagytál, megcsaltál, a hűségben</a:t>
            </a:r>
          </a:p>
          <a:p>
            <a:pPr>
              <a:buNone/>
            </a:pPr>
            <a:r>
              <a:rPr lang="hu-HU" sz="3600" dirty="0" smtClean="0"/>
              <a:t>megfáradtál, Istened a világ lett,</a:t>
            </a:r>
          </a:p>
          <a:p>
            <a:pPr>
              <a:buNone/>
            </a:pPr>
            <a:r>
              <a:rPr lang="hu-HU" sz="3600" dirty="0" smtClean="0"/>
              <a:t>elfoglalta szívedet. Mégis az enyém</a:t>
            </a:r>
          </a:p>
          <a:p>
            <a:pPr>
              <a:buNone/>
            </a:pPr>
            <a:r>
              <a:rPr lang="hu-HU" sz="3600" dirty="0" smtClean="0"/>
              <a:t>vagy, szívemen hordozlak, soha el nem</a:t>
            </a:r>
          </a:p>
          <a:p>
            <a:pPr>
              <a:buNone/>
            </a:pPr>
            <a:r>
              <a:rPr lang="hu-HU" sz="3600" dirty="0" err="1" smtClean="0"/>
              <a:t>felejtlek</a:t>
            </a:r>
            <a:r>
              <a:rPr lang="hu-HU" sz="3600" dirty="0" smtClean="0"/>
              <a:t>, újra összegyűjtelek. </a:t>
            </a:r>
          </a:p>
          <a:p>
            <a:pPr>
              <a:buNone/>
            </a:pPr>
            <a:endParaRPr lang="hu-HU" sz="3600" dirty="0" smtClean="0"/>
          </a:p>
          <a:p>
            <a:pPr>
              <a:buNone/>
            </a:pPr>
            <a:r>
              <a:rPr lang="hu-HU" sz="3600" dirty="0" smtClean="0"/>
              <a:t>Önmagamért, csak magamért teszem.</a:t>
            </a:r>
          </a:p>
          <a:p>
            <a:pPr>
              <a:buNone/>
            </a:pPr>
            <a:r>
              <a:rPr lang="hu-HU" sz="3600" dirty="0" smtClean="0"/>
              <a:t>Mert szeretlek, mert szeretlek.</a:t>
            </a:r>
          </a:p>
          <a:p>
            <a:pPr>
              <a:buNone/>
            </a:pPr>
            <a:r>
              <a:rPr lang="hu-HU" sz="3600" dirty="0" smtClean="0"/>
              <a:t>Meggyógyítom az álnok szíveket,</a:t>
            </a:r>
          </a:p>
          <a:p>
            <a:pPr>
              <a:buNone/>
            </a:pPr>
            <a:r>
              <a:rPr lang="hu-HU" sz="3600" dirty="0" smtClean="0"/>
              <a:t>Hozzám hűséges népet teremtek.</a:t>
            </a:r>
          </a:p>
          <a:p>
            <a:pPr>
              <a:buNone/>
            </a:pPr>
            <a:endParaRPr lang="hu-HU" sz="3600" i="1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214290"/>
            <a:ext cx="8715436" cy="66437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3. Légy bátor, készen állj, légy erős,</a:t>
            </a:r>
          </a:p>
          <a:p>
            <a:pPr>
              <a:buNone/>
            </a:pPr>
            <a:r>
              <a:rPr lang="hu-HU" dirty="0" smtClean="0"/>
              <a:t>légy szilárd!</a:t>
            </a:r>
          </a:p>
          <a:p>
            <a:pPr>
              <a:buNone/>
            </a:pPr>
            <a:r>
              <a:rPr lang="hu-HU" dirty="0" smtClean="0"/>
              <a:t>Ne félj, érted harcolok és majd</a:t>
            </a:r>
          </a:p>
          <a:p>
            <a:pPr>
              <a:buNone/>
            </a:pPr>
            <a:r>
              <a:rPr lang="hu-HU" dirty="0" smtClean="0"/>
              <a:t>győzelmet adok! Indulj hát, és ne várj,</a:t>
            </a:r>
          </a:p>
          <a:p>
            <a:pPr>
              <a:buNone/>
            </a:pPr>
            <a:r>
              <a:rPr lang="hu-HU" dirty="0" smtClean="0"/>
              <a:t>az úton vigyázz, meg ne állj!</a:t>
            </a:r>
          </a:p>
          <a:p>
            <a:pPr>
              <a:buNone/>
            </a:pPr>
            <a:r>
              <a:rPr lang="hu-HU" dirty="0" smtClean="0"/>
              <a:t>Vigasztaljad népemet, fordítsd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Hozzám szívüket! </a:t>
            </a:r>
          </a:p>
          <a:p>
            <a:pPr>
              <a:buNone/>
            </a:pPr>
            <a:r>
              <a:rPr lang="hu-HU" dirty="0" smtClean="0"/>
              <a:t>Mert vizet öntök a szomjúhozóra,</a:t>
            </a:r>
          </a:p>
          <a:p>
            <a:pPr>
              <a:buNone/>
            </a:pPr>
            <a:r>
              <a:rPr lang="hu-HU" dirty="0" smtClean="0"/>
              <a:t>folyóvizet a szárazra. Kiöntöm</a:t>
            </a:r>
          </a:p>
          <a:p>
            <a:pPr>
              <a:buNone/>
            </a:pPr>
            <a:r>
              <a:rPr lang="hu-HU" dirty="0" smtClean="0"/>
              <a:t>lelkemet a te magodra, S áldást</a:t>
            </a:r>
          </a:p>
          <a:p>
            <a:pPr>
              <a:buNone/>
            </a:pPr>
            <a:r>
              <a:rPr lang="hu-HU" dirty="0" smtClean="0"/>
              <a:t>árasztok utódaidra.</a:t>
            </a:r>
          </a:p>
          <a:p>
            <a:pPr>
              <a:buNone/>
            </a:pPr>
            <a:endParaRPr lang="hu-HU" i="1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85728"/>
            <a:ext cx="8643998" cy="657227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u-HU" b="1" dirty="0" smtClean="0"/>
              <a:t>Aki hozzám fordul, azt ki nem</a:t>
            </a:r>
          </a:p>
          <a:p>
            <a:pPr marL="514350" indent="-514350">
              <a:buNone/>
            </a:pPr>
            <a:r>
              <a:rPr lang="hu-HU" b="1" dirty="0" smtClean="0"/>
              <a:t>vetem. Így </a:t>
            </a:r>
            <a:r>
              <a:rPr lang="hu-HU" dirty="0" smtClean="0"/>
              <a:t>ígérte Jézus néked és</a:t>
            </a:r>
          </a:p>
          <a:p>
            <a:pPr marL="514350" indent="-514350">
              <a:buNone/>
            </a:pPr>
            <a:r>
              <a:rPr lang="hu-HU" dirty="0" smtClean="0"/>
              <a:t>nekem. Látod sok a bűnöd, nem bírod</a:t>
            </a:r>
          </a:p>
          <a:p>
            <a:pPr marL="514350" indent="-514350">
              <a:buNone/>
            </a:pPr>
            <a:r>
              <a:rPr lang="hu-HU" dirty="0" smtClean="0"/>
              <a:t>tovább, Jöjj az Úrhoz, számít rád.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Megbocsájtja minden bűnödet,</a:t>
            </a:r>
          </a:p>
          <a:p>
            <a:pPr>
              <a:buNone/>
            </a:pPr>
            <a:r>
              <a:rPr lang="hu-HU" i="1" dirty="0" smtClean="0"/>
              <a:t>békességet ad a szívednek. Veled</a:t>
            </a:r>
          </a:p>
          <a:p>
            <a:pPr>
              <a:buNone/>
            </a:pPr>
            <a:r>
              <a:rPr lang="hu-HU" i="1" dirty="0" smtClean="0"/>
              <a:t>marad midig, hogyha akarod.</a:t>
            </a:r>
          </a:p>
          <a:p>
            <a:pPr>
              <a:buNone/>
            </a:pPr>
            <a:r>
              <a:rPr lang="hu-HU" i="1" dirty="0" smtClean="0"/>
              <a:t>Félelemre nincs okod.</a:t>
            </a:r>
          </a:p>
          <a:p>
            <a:endParaRPr lang="hu-HU" dirty="0" smtClean="0"/>
          </a:p>
          <a:p>
            <a:pPr>
              <a:buNone/>
            </a:pPr>
            <a:endParaRPr lang="hu-HU" i="1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285728"/>
            <a:ext cx="8715436" cy="65722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2. Volt-e már barátod, aki így szeret?</a:t>
            </a:r>
          </a:p>
          <a:p>
            <a:pPr>
              <a:buNone/>
            </a:pPr>
            <a:r>
              <a:rPr lang="hu-HU" dirty="0" smtClean="0"/>
              <a:t>Meghalt, hogy tenéked adjon életet. Végtelen</a:t>
            </a:r>
          </a:p>
          <a:p>
            <a:pPr>
              <a:buNone/>
            </a:pPr>
            <a:r>
              <a:rPr lang="hu-HU" dirty="0" smtClean="0"/>
              <a:t>Kegyelmet és üdvöt kínál, Jézus Krisztus téged</a:t>
            </a:r>
          </a:p>
          <a:p>
            <a:pPr>
              <a:buNone/>
            </a:pPr>
            <a:r>
              <a:rPr lang="hu-HU" dirty="0" smtClean="0"/>
              <a:t>vár!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Megbocsájtja minden bűnödet,</a:t>
            </a:r>
          </a:p>
          <a:p>
            <a:pPr>
              <a:buNone/>
            </a:pPr>
            <a:r>
              <a:rPr lang="hu-HU" i="1" dirty="0" smtClean="0"/>
              <a:t>Békességet ad a szívednek. Veled marad</a:t>
            </a:r>
          </a:p>
          <a:p>
            <a:pPr>
              <a:buNone/>
            </a:pPr>
            <a:r>
              <a:rPr lang="hu-HU" i="1" dirty="0" smtClean="0"/>
              <a:t>midig, hogyha akarod. Félelemre nincs okod.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3. El ne fordulj tőle, mert késő lehet, nem</a:t>
            </a:r>
          </a:p>
          <a:p>
            <a:pPr>
              <a:buNone/>
            </a:pPr>
            <a:r>
              <a:rPr lang="hu-HU" dirty="0" smtClean="0"/>
              <a:t>lesz, aki kérje bűnös szívedet. Jöjj csak bátran</a:t>
            </a:r>
          </a:p>
          <a:p>
            <a:pPr>
              <a:buNone/>
            </a:pPr>
            <a:r>
              <a:rPr lang="hu-HU" dirty="0" smtClean="0"/>
              <a:t>hozzá, van még kegyelem, Szeretete végtelen.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: Megbocsájtja...</a:t>
            </a:r>
          </a:p>
          <a:p>
            <a:endParaRPr lang="hu-HU" dirty="0" smtClean="0"/>
          </a:p>
          <a:p>
            <a:pPr>
              <a:buNone/>
            </a:pPr>
            <a:endParaRPr lang="hu-HU" i="1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4000" dirty="0" smtClean="0"/>
              <a:t>//: Tiéd a dics</a:t>
            </a:r>
            <a:r>
              <a:rPr lang="hu-HU" sz="4000" dirty="0" smtClean="0"/>
              <a:t>ő</a:t>
            </a:r>
            <a:r>
              <a:rPr lang="es-ES" sz="4000" dirty="0" smtClean="0"/>
              <a:t>ség és imádás!</a:t>
            </a:r>
            <a:endParaRPr lang="hu-HU" sz="4000" dirty="0" smtClean="0"/>
          </a:p>
          <a:p>
            <a:pPr>
              <a:buNone/>
            </a:pPr>
            <a:r>
              <a:rPr lang="hu-HU" sz="4000" dirty="0" smtClean="0"/>
              <a:t>Felemeljük kezeinket, és dicsérjük szent neved. ://</a:t>
            </a:r>
          </a:p>
          <a:p>
            <a:pPr>
              <a:buNone/>
            </a:pPr>
            <a:endParaRPr lang="hu-HU" sz="4000" dirty="0" smtClean="0"/>
          </a:p>
          <a:p>
            <a:pPr>
              <a:buNone/>
            </a:pPr>
            <a:r>
              <a:rPr lang="hu-HU" sz="4000" dirty="0" smtClean="0"/>
              <a:t>//: Ó, Hatalmas, kezed nagy csodákat tesz,</a:t>
            </a:r>
          </a:p>
          <a:p>
            <a:pPr>
              <a:buNone/>
            </a:pPr>
            <a:r>
              <a:rPr lang="hu-HU" sz="4000" dirty="0" smtClean="0"/>
              <a:t>Veled senki nem ér fel! Veled senki nem ér fel!</a:t>
            </a:r>
          </a:p>
          <a:p>
            <a:pPr>
              <a:buNone/>
            </a:pPr>
            <a:endParaRPr lang="hu-HU" i="1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785794"/>
            <a:ext cx="8572560" cy="6072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4000" b="1" dirty="0" smtClean="0"/>
              <a:t>Áldjátok az Urat, áldjátok szent nevét!</a:t>
            </a:r>
          </a:p>
          <a:p>
            <a:pPr>
              <a:buNone/>
            </a:pPr>
            <a:r>
              <a:rPr lang="hu-HU" sz="4000" dirty="0" smtClean="0"/>
              <a:t>Kik házában álltok napról napra,</a:t>
            </a:r>
          </a:p>
          <a:p>
            <a:pPr>
              <a:buNone/>
            </a:pPr>
            <a:r>
              <a:rPr lang="hu-HU" sz="4000" dirty="0" smtClean="0"/>
              <a:t>dicsérjétek szüntelen Őt!</a:t>
            </a:r>
          </a:p>
          <a:p>
            <a:pPr>
              <a:buNone/>
            </a:pPr>
            <a:endParaRPr lang="hu-HU" sz="4000" dirty="0" smtClean="0"/>
          </a:p>
          <a:p>
            <a:pPr>
              <a:buNone/>
            </a:pPr>
            <a:r>
              <a:rPr lang="nn-NO" sz="4000" dirty="0" smtClean="0"/>
              <a:t>Tárjátok kezeitek az élõ Isten felé!</a:t>
            </a:r>
          </a:p>
          <a:p>
            <a:pPr>
              <a:buNone/>
            </a:pPr>
            <a:r>
              <a:rPr lang="hu-HU" sz="4000" dirty="0" smtClean="0"/>
              <a:t>Áldjon meg téged </a:t>
            </a:r>
            <a:r>
              <a:rPr lang="hu-HU" sz="4000" dirty="0" err="1" smtClean="0"/>
              <a:t>Sionról</a:t>
            </a:r>
            <a:r>
              <a:rPr lang="hu-HU" sz="4000" dirty="0" smtClean="0"/>
              <a:t> az Úr,</a:t>
            </a:r>
          </a:p>
          <a:p>
            <a:pPr>
              <a:buNone/>
            </a:pPr>
            <a:r>
              <a:rPr lang="hu-HU" sz="4000" dirty="0" smtClean="0"/>
              <a:t>Ragyogtassa arcát reád!</a:t>
            </a:r>
          </a:p>
          <a:p>
            <a:endParaRPr lang="hu-HU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85728"/>
            <a:ext cx="8643998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4000" b="1" dirty="0" smtClean="0"/>
              <a:t>Hozzád száll az énekem, Olyan jó</a:t>
            </a:r>
          </a:p>
          <a:p>
            <a:pPr>
              <a:buNone/>
            </a:pPr>
            <a:r>
              <a:rPr lang="hu-HU" sz="4000" b="1" dirty="0" smtClean="0"/>
              <a:t>téged </a:t>
            </a:r>
            <a:r>
              <a:rPr lang="hu-HU" sz="4000" dirty="0" smtClean="0"/>
              <a:t>dicsérni, Bűnös volt az életem</a:t>
            </a:r>
          </a:p>
          <a:p>
            <a:pPr>
              <a:buNone/>
            </a:pPr>
            <a:r>
              <a:rPr lang="hu-HU" sz="4000" dirty="0" smtClean="0"/>
              <a:t>Te eljöttél, hogy megments engem.</a:t>
            </a:r>
          </a:p>
          <a:p>
            <a:pPr>
              <a:buNone/>
            </a:pPr>
            <a:endParaRPr lang="hu-HU" sz="4000" i="1" dirty="0" smtClean="0"/>
          </a:p>
          <a:p>
            <a:pPr>
              <a:buNone/>
            </a:pPr>
            <a:r>
              <a:rPr lang="hu-HU" sz="4000" i="1" dirty="0" smtClean="0"/>
              <a:t>A mennyből jöttél közénk, hogy út</a:t>
            </a:r>
          </a:p>
          <a:p>
            <a:pPr>
              <a:buNone/>
            </a:pPr>
            <a:r>
              <a:rPr lang="hu-HU" sz="4000" i="1" dirty="0" smtClean="0"/>
              <a:t>legyél, </a:t>
            </a:r>
            <a:r>
              <a:rPr lang="es-ES" sz="4000" i="1" dirty="0" smtClean="0"/>
              <a:t>föláldoztad magad a bûnömért,</a:t>
            </a:r>
            <a:endParaRPr lang="hu-HU" sz="4000" i="1" dirty="0" smtClean="0"/>
          </a:p>
          <a:p>
            <a:pPr>
              <a:buNone/>
            </a:pPr>
            <a:r>
              <a:rPr lang="es-ES" sz="4000" i="1" dirty="0" smtClean="0"/>
              <a:t>a Golgotán</a:t>
            </a:r>
            <a:r>
              <a:rPr lang="hu-HU" sz="4000" i="1" dirty="0" smtClean="0"/>
              <a:t> meghaltál, harmad nap</a:t>
            </a:r>
          </a:p>
          <a:p>
            <a:pPr>
              <a:buNone/>
            </a:pPr>
            <a:r>
              <a:rPr lang="hu-HU" sz="4000" i="1" dirty="0" smtClean="0"/>
              <a:t>feltámadtál, uralkodsz mindörökké.</a:t>
            </a:r>
          </a:p>
          <a:p>
            <a:pPr>
              <a:buNone/>
            </a:pPr>
            <a:endParaRPr lang="hu-HU" i="1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500042"/>
            <a:ext cx="8501122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600" dirty="0" smtClean="0"/>
              <a:t>Szívem mindörökké áld, úgy szeret</a:t>
            </a:r>
          </a:p>
          <a:p>
            <a:pPr>
              <a:buNone/>
            </a:pPr>
            <a:r>
              <a:rPr lang="hu-HU" sz="3600" dirty="0" smtClean="0"/>
              <a:t>Dicsérni Téged. Örvendezek hű Atyám,</a:t>
            </a:r>
          </a:p>
          <a:p>
            <a:pPr>
              <a:buNone/>
            </a:pPr>
            <a:r>
              <a:rPr lang="hu-HU" sz="3600" dirty="0" smtClean="0"/>
              <a:t>Mert megváltottál és élek </a:t>
            </a:r>
          </a:p>
          <a:p>
            <a:pPr>
              <a:buNone/>
            </a:pPr>
            <a:endParaRPr lang="hu-HU" sz="3600" dirty="0" smtClean="0"/>
          </a:p>
          <a:p>
            <a:pPr>
              <a:buNone/>
            </a:pPr>
            <a:r>
              <a:rPr lang="hu-HU" sz="3600" dirty="0" smtClean="0"/>
              <a:t>Mennyből jöttél le hozzánk, hogy utat</a:t>
            </a:r>
          </a:p>
          <a:p>
            <a:pPr>
              <a:buNone/>
            </a:pPr>
            <a:r>
              <a:rPr lang="hu-HU" sz="3600" dirty="0" smtClean="0"/>
              <a:t>mutass, Meghaltál a kereszten</a:t>
            </a:r>
          </a:p>
          <a:p>
            <a:pPr>
              <a:buNone/>
            </a:pPr>
            <a:r>
              <a:rPr lang="hu-HU" sz="3600" dirty="0" smtClean="0"/>
              <a:t>bűneink miatt, De legyőzted a</a:t>
            </a:r>
          </a:p>
          <a:p>
            <a:pPr>
              <a:buNone/>
            </a:pPr>
            <a:r>
              <a:rPr lang="hu-HU" sz="3600" dirty="0" smtClean="0"/>
              <a:t>halált, mert nem tarthatott tovább,</a:t>
            </a:r>
          </a:p>
          <a:p>
            <a:pPr>
              <a:buNone/>
            </a:pPr>
            <a:r>
              <a:rPr lang="hu-HU" sz="3600" dirty="0" smtClean="0"/>
              <a:t>Szívem mindörökké áld!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i="1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357166"/>
            <a:ext cx="8358246" cy="57864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1. </a:t>
            </a:r>
            <a:r>
              <a:rPr lang="hu-HU" b="1" dirty="0" smtClean="0"/>
              <a:t>Mienk a hit, és miénk a remény, hogy Jézus</a:t>
            </a:r>
          </a:p>
          <a:p>
            <a:pPr>
              <a:buNone/>
            </a:pPr>
            <a:r>
              <a:rPr lang="hu-HU" dirty="0" smtClean="0"/>
              <a:t>Te irányítod életünk, és mi megyünk, ha hívsz,</a:t>
            </a:r>
          </a:p>
          <a:p>
            <a:pPr>
              <a:buNone/>
            </a:pPr>
            <a:r>
              <a:rPr lang="hu-HU" dirty="0" smtClean="0"/>
              <a:t>lábunk keskeny útra lép, erősen fogjuk most</a:t>
            </a:r>
          </a:p>
          <a:p>
            <a:pPr>
              <a:buNone/>
            </a:pPr>
            <a:r>
              <a:rPr lang="hu-HU" dirty="0" smtClean="0"/>
              <a:t>meg egymás kezét!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i="1" dirty="0" smtClean="0"/>
              <a:t>Jöjj, ne hagyd, hogy elszürküljön életünk, az</a:t>
            </a:r>
          </a:p>
          <a:p>
            <a:pPr>
              <a:buNone/>
            </a:pPr>
            <a:r>
              <a:rPr lang="hu-HU" i="1" dirty="0" smtClean="0"/>
              <a:t>erőd most hadd legyen miénk!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Így érints meg lelkünket és lobbantsd fel</a:t>
            </a:r>
          </a:p>
          <a:p>
            <a:pPr>
              <a:buNone/>
            </a:pPr>
            <a:r>
              <a:rPr lang="hu-HU" i="1" dirty="0" smtClean="0"/>
              <a:t>tüzét, hogy lángjainál melegedjen minden földi</a:t>
            </a:r>
          </a:p>
          <a:p>
            <a:pPr>
              <a:buNone/>
            </a:pPr>
            <a:r>
              <a:rPr lang="hu-HU" i="1" dirty="0" smtClean="0"/>
              <a:t>nép! Jöjj, tisztítsd meg a szívünk, hogy töltse be a</a:t>
            </a:r>
          </a:p>
          <a:p>
            <a:pPr>
              <a:buNone/>
            </a:pPr>
            <a:r>
              <a:rPr lang="hu-HU" i="1" dirty="0" smtClean="0"/>
              <a:t>fény, és világítsunk szüntelen e széles földtekén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Akciógomb: Kezdő dia 3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285728"/>
            <a:ext cx="8715436" cy="657227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u-HU" b="1" dirty="0" smtClean="0"/>
              <a:t>Áldd, lelkem, Istened, Dicsérd e</a:t>
            </a:r>
          </a:p>
          <a:p>
            <a:pPr marL="514350" indent="-514350">
              <a:buNone/>
            </a:pPr>
            <a:r>
              <a:rPr lang="hu-HU" b="1" dirty="0" smtClean="0"/>
              <a:t>Szent </a:t>
            </a:r>
            <a:r>
              <a:rPr lang="hu-HU" dirty="0" smtClean="0"/>
              <a:t>nevet, Jóságát hanyagul el ne</a:t>
            </a:r>
          </a:p>
          <a:p>
            <a:pPr marL="514350" indent="-514350">
              <a:buNone/>
            </a:pPr>
            <a:r>
              <a:rPr lang="hu-HU" dirty="0" smtClean="0"/>
              <a:t>feledd! Eltörli bűnödet, Megváltja</a:t>
            </a:r>
          </a:p>
          <a:p>
            <a:pPr marL="514350" indent="-514350">
              <a:buNone/>
            </a:pPr>
            <a:r>
              <a:rPr lang="hu-HU" dirty="0" smtClean="0"/>
              <a:t>életed, Irgalma bekötöz minden sebet.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Oly nagy az ég kicsi földünk</a:t>
            </a:r>
          </a:p>
          <a:p>
            <a:pPr>
              <a:buNone/>
            </a:pPr>
            <a:r>
              <a:rPr lang="hu-HU" i="1" dirty="0" smtClean="0"/>
              <a:t>felett, Még nagyobb Istenben a</a:t>
            </a:r>
          </a:p>
          <a:p>
            <a:pPr>
              <a:buNone/>
            </a:pPr>
            <a:r>
              <a:rPr lang="hu-HU" i="1" dirty="0" smtClean="0"/>
              <a:t>szeretet. Nem bűneink szerint bánt</a:t>
            </a:r>
          </a:p>
          <a:p>
            <a:pPr>
              <a:buNone/>
            </a:pPr>
            <a:r>
              <a:rPr lang="hu-HU" i="1" dirty="0" smtClean="0"/>
              <a:t>most velünk megint. Jósága igazabb</a:t>
            </a:r>
          </a:p>
          <a:p>
            <a:pPr>
              <a:buNone/>
            </a:pPr>
            <a:r>
              <a:rPr lang="hu-HU" i="1" dirty="0" smtClean="0"/>
              <a:t>Hűségre int.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i="1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85728"/>
            <a:ext cx="8572560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2. Réti virág ma él, Fújja az őszi szél,</a:t>
            </a:r>
          </a:p>
          <a:p>
            <a:pPr>
              <a:buNone/>
            </a:pPr>
            <a:r>
              <a:rPr lang="hu-HU" dirty="0" smtClean="0"/>
              <a:t>Holnap már lekonyul, semmit sem ér.</a:t>
            </a:r>
          </a:p>
          <a:p>
            <a:pPr>
              <a:buNone/>
            </a:pPr>
            <a:r>
              <a:rPr lang="hu-HU" dirty="0" smtClean="0"/>
              <a:t>Napjaink, mint a por szállnak, a szél</a:t>
            </a:r>
          </a:p>
          <a:p>
            <a:pPr>
              <a:buNone/>
            </a:pPr>
            <a:r>
              <a:rPr lang="hu-HU" dirty="0" smtClean="0"/>
              <a:t>sodor. Sok földi hatalom sincs már</a:t>
            </a:r>
          </a:p>
          <a:p>
            <a:pPr>
              <a:buNone/>
            </a:pPr>
            <a:r>
              <a:rPr lang="hu-HU" dirty="0" smtClean="0"/>
              <a:t>sehol.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Oly nagy az ég kicsi földünk</a:t>
            </a:r>
          </a:p>
          <a:p>
            <a:pPr>
              <a:buNone/>
            </a:pPr>
            <a:r>
              <a:rPr lang="hu-HU" i="1" dirty="0" smtClean="0"/>
              <a:t>felett, Még nagyobb Istenben a</a:t>
            </a:r>
          </a:p>
          <a:p>
            <a:pPr>
              <a:buNone/>
            </a:pPr>
            <a:r>
              <a:rPr lang="hu-HU" i="1" dirty="0" smtClean="0"/>
              <a:t>szeretet. Porunkig lehajol, Az ítélet alól</a:t>
            </a:r>
          </a:p>
          <a:p>
            <a:pPr>
              <a:buNone/>
            </a:pPr>
            <a:r>
              <a:rPr lang="hu-HU" i="1" dirty="0" smtClean="0"/>
              <a:t>Felmentő kegyelem igéje szól.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i="1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500018"/>
            <a:ext cx="8643998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3. Felséges Isten Õ, a fény és az erő,</a:t>
            </a:r>
          </a:p>
          <a:p>
            <a:pPr>
              <a:buNone/>
            </a:pPr>
            <a:r>
              <a:rPr lang="hu-HU" dirty="0" smtClean="0"/>
              <a:t>Életünk tavasza csak tőle jő. Áldja Őt</a:t>
            </a:r>
          </a:p>
          <a:p>
            <a:pPr>
              <a:buNone/>
            </a:pPr>
            <a:r>
              <a:rPr lang="hu-HU" dirty="0" smtClean="0"/>
              <a:t>szép zene, Angyalok éneke, Menny és</a:t>
            </a:r>
          </a:p>
          <a:p>
            <a:pPr>
              <a:buNone/>
            </a:pPr>
            <a:r>
              <a:rPr lang="hu-HU" dirty="0" smtClean="0"/>
              <a:t>föld öröm, dicsérete.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Oly nagy az ég kicsi földünk</a:t>
            </a:r>
          </a:p>
          <a:p>
            <a:pPr>
              <a:buNone/>
            </a:pPr>
            <a:r>
              <a:rPr lang="hu-HU" i="1" dirty="0" smtClean="0"/>
              <a:t>felett, Még nagyobb Istenben a</a:t>
            </a:r>
          </a:p>
          <a:p>
            <a:pPr>
              <a:buNone/>
            </a:pPr>
            <a:r>
              <a:rPr lang="hu-HU" i="1" dirty="0" smtClean="0"/>
              <a:t>szeretet. Áldjuk hát mi is Őt! Tőle</a:t>
            </a:r>
          </a:p>
          <a:p>
            <a:pPr>
              <a:buNone/>
            </a:pPr>
            <a:r>
              <a:rPr lang="hu-HU" i="1" dirty="0" smtClean="0"/>
              <a:t>kapunk erőt Szolgálni szerető színe</a:t>
            </a:r>
          </a:p>
          <a:p>
            <a:pPr>
              <a:buNone/>
            </a:pPr>
            <a:r>
              <a:rPr lang="hu-HU" i="1" dirty="0" smtClean="0"/>
              <a:t>előtt.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i="1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285728"/>
            <a:ext cx="8715436" cy="65722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b="1" i="1" dirty="0" smtClean="0"/>
              <a:t>Gyere te is, áldjuk együtt, azt ki a sírból</a:t>
            </a:r>
          </a:p>
          <a:p>
            <a:pPr>
              <a:buNone/>
            </a:pPr>
            <a:r>
              <a:rPr lang="hu-HU" b="1" i="1" dirty="0" smtClean="0"/>
              <a:t>felkelt, </a:t>
            </a:r>
            <a:r>
              <a:rPr lang="hu-HU" i="1" dirty="0" smtClean="0"/>
              <a:t>Jézust, nagy Királyunkat,</a:t>
            </a:r>
          </a:p>
          <a:p>
            <a:pPr>
              <a:buNone/>
            </a:pPr>
            <a:r>
              <a:rPr lang="hu-HU" i="1" dirty="0" smtClean="0"/>
              <a:t>Magasztaljuk Őt! Gyere, </a:t>
            </a:r>
            <a:r>
              <a:rPr lang="hu-HU" i="1" dirty="0" err="1" smtClean="0"/>
              <a:t>gyere</a:t>
            </a:r>
            <a:r>
              <a:rPr lang="hu-HU" i="1" dirty="0" smtClean="0"/>
              <a:t>, áldjuk</a:t>
            </a:r>
          </a:p>
          <a:p>
            <a:pPr>
              <a:buNone/>
            </a:pPr>
            <a:r>
              <a:rPr lang="hu-HU" i="1" dirty="0" smtClean="0"/>
              <a:t>együtt, azt, aki most is itt van, Jézust,</a:t>
            </a:r>
          </a:p>
          <a:p>
            <a:pPr>
              <a:buNone/>
            </a:pPr>
            <a:r>
              <a:rPr lang="hu-HU" i="1" dirty="0" smtClean="0"/>
              <a:t>Szent Megváltónkat, Magasztaljuk Őt,</a:t>
            </a:r>
          </a:p>
          <a:p>
            <a:pPr>
              <a:buNone/>
            </a:pPr>
            <a:r>
              <a:rPr lang="hu-HU" i="1" dirty="0" smtClean="0"/>
              <a:t>csak Őt!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Úr Jézus, dicsérünk, Imádunk téged.</a:t>
            </a:r>
          </a:p>
          <a:p>
            <a:pPr>
              <a:buNone/>
            </a:pPr>
            <a:r>
              <a:rPr lang="hu-HU" dirty="0" smtClean="0"/>
              <a:t>Felemeljük most szent neved,</a:t>
            </a:r>
          </a:p>
          <a:p>
            <a:pPr>
              <a:buNone/>
            </a:pPr>
            <a:r>
              <a:rPr lang="hu-HU" dirty="0" smtClean="0"/>
              <a:t>magasztalunk! Tied a dicséret, és a</a:t>
            </a:r>
          </a:p>
          <a:p>
            <a:pPr>
              <a:buNone/>
            </a:pPr>
            <a:r>
              <a:rPr lang="hu-HU" dirty="0" smtClean="0"/>
              <a:t>tisztesség, Tied senki másé minden</a:t>
            </a:r>
          </a:p>
          <a:p>
            <a:pPr>
              <a:buNone/>
            </a:pPr>
            <a:r>
              <a:rPr lang="hu-HU" dirty="0" smtClean="0"/>
              <a:t>dicsőség!</a:t>
            </a:r>
          </a:p>
          <a:p>
            <a:pPr>
              <a:buNone/>
            </a:pPr>
            <a:r>
              <a:rPr lang="hu-HU" i="1" dirty="0" smtClean="0"/>
              <a:t>Gyere te is…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i="1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285728"/>
            <a:ext cx="8786874" cy="65722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b="1" dirty="0" smtClean="0"/>
              <a:t>Szent színed elé járulunk, hogy hódoljunk</a:t>
            </a:r>
          </a:p>
          <a:p>
            <a:pPr>
              <a:buNone/>
            </a:pPr>
            <a:r>
              <a:rPr lang="hu-HU" dirty="0" smtClean="0"/>
              <a:t>Neked, hogy hálával áldozzunk, s</a:t>
            </a:r>
          </a:p>
          <a:p>
            <a:pPr>
              <a:buNone/>
            </a:pPr>
            <a:r>
              <a:rPr lang="hu-HU" dirty="0" smtClean="0"/>
              <a:t>Magasztaljuk nagy neved, mert</a:t>
            </a:r>
          </a:p>
          <a:p>
            <a:pPr>
              <a:buNone/>
            </a:pPr>
            <a:r>
              <a:rPr lang="hu-HU" dirty="0" smtClean="0"/>
              <a:t>megmentetted népedet, új életet adtál,</a:t>
            </a:r>
          </a:p>
          <a:p>
            <a:pPr>
              <a:buNone/>
            </a:pPr>
            <a:r>
              <a:rPr lang="hu-HU" dirty="0" smtClean="0"/>
              <a:t>fogadd el szívünk buzgó szeretetének</a:t>
            </a:r>
          </a:p>
          <a:p>
            <a:pPr>
              <a:buNone/>
            </a:pPr>
            <a:r>
              <a:rPr lang="hu-HU" dirty="0" smtClean="0"/>
              <a:t>dalát!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i="1" dirty="0" smtClean="0"/>
              <a:t>//: Te vagy az Istennek Báránya, a</a:t>
            </a:r>
          </a:p>
          <a:p>
            <a:pPr>
              <a:buNone/>
            </a:pPr>
            <a:r>
              <a:rPr lang="pt-BR" i="1" dirty="0" smtClean="0"/>
              <a:t>Magasságos Fia, aki kilépett a sírból, a halál</a:t>
            </a:r>
          </a:p>
          <a:p>
            <a:pPr>
              <a:buNone/>
            </a:pPr>
            <a:r>
              <a:rPr lang="hu-HU" i="1" dirty="0" smtClean="0"/>
              <a:t>nem fogott Rajta. Szabadítónk lettél nékünk,</a:t>
            </a:r>
          </a:p>
          <a:p>
            <a:pPr>
              <a:buNone/>
            </a:pPr>
            <a:r>
              <a:rPr lang="hu-HU" i="1" dirty="0" smtClean="0"/>
              <a:t>benned van reményünk, nincs másban</a:t>
            </a:r>
          </a:p>
          <a:p>
            <a:pPr>
              <a:buNone/>
            </a:pPr>
            <a:r>
              <a:rPr lang="hu-HU" i="1" dirty="0" smtClean="0"/>
              <a:t>üdvösség, Tiéd minden dicsőség! ://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i="1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928670"/>
            <a:ext cx="8501122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4000" b="1" dirty="0" smtClean="0"/>
              <a:t>Hatalmas vagy, erős Isten, Szent és</a:t>
            </a:r>
          </a:p>
          <a:p>
            <a:pPr>
              <a:buNone/>
            </a:pPr>
            <a:r>
              <a:rPr lang="hu-HU" sz="4000" b="1" dirty="0" smtClean="0"/>
              <a:t>Dicső </a:t>
            </a:r>
            <a:r>
              <a:rPr lang="hu-HU" sz="4000" dirty="0" smtClean="0"/>
              <a:t>senki más nincsen. Feltámadtál,</a:t>
            </a:r>
          </a:p>
          <a:p>
            <a:pPr>
              <a:buNone/>
            </a:pPr>
            <a:r>
              <a:rPr lang="hu-HU" sz="4000" dirty="0" smtClean="0"/>
              <a:t>és Te győztél, a halálon uralmat vettél!</a:t>
            </a:r>
          </a:p>
          <a:p>
            <a:pPr>
              <a:buNone/>
            </a:pPr>
            <a:r>
              <a:rPr lang="hu-HU" sz="4000" i="1" dirty="0" smtClean="0"/>
              <a:t>//: Halleluja, örvendezünk hát! Halleluja, örvendezünk hát! ://</a:t>
            </a:r>
          </a:p>
          <a:p>
            <a:endParaRPr lang="hu-HU" dirty="0" smtClean="0"/>
          </a:p>
          <a:p>
            <a:pPr>
              <a:buNone/>
            </a:pPr>
            <a:endParaRPr lang="hu-HU" i="1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357166"/>
            <a:ext cx="8572560" cy="65008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1. </a:t>
            </a:r>
            <a:r>
              <a:rPr lang="nl-NL" b="1" dirty="0" smtClean="0"/>
              <a:t>Jézussal járok minden nap, zengd,</a:t>
            </a:r>
          </a:p>
          <a:p>
            <a:pPr>
              <a:buNone/>
            </a:pPr>
            <a:r>
              <a:rPr lang="hu-HU" dirty="0" smtClean="0"/>
              <a:t>dicsérd, zengd, dicsérd, erős jobbjával</a:t>
            </a:r>
          </a:p>
          <a:p>
            <a:pPr>
              <a:buNone/>
            </a:pPr>
            <a:r>
              <a:rPr lang="hu-HU" dirty="0" smtClean="0"/>
              <a:t>támogat!, zengd dicséretét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nl-NL" i="1" dirty="0" smtClean="0"/>
              <a:t>Refr.: Zengd, zengd, zengd, dicséretét,</a:t>
            </a:r>
            <a:endParaRPr lang="hu-HU" i="1" dirty="0" smtClean="0"/>
          </a:p>
          <a:p>
            <a:pPr>
              <a:buNone/>
            </a:pPr>
            <a:r>
              <a:rPr lang="nl-NL" i="1" dirty="0" smtClean="0"/>
              <a:t>zengd,</a:t>
            </a:r>
            <a:r>
              <a:rPr lang="hu-HU" i="1" dirty="0" smtClean="0"/>
              <a:t> </a:t>
            </a:r>
            <a:r>
              <a:rPr lang="nl-NL" i="1" dirty="0" smtClean="0"/>
              <a:t>zengd, zengd, dicséretét, zengd,</a:t>
            </a:r>
            <a:endParaRPr lang="hu-HU" i="1" dirty="0" smtClean="0"/>
          </a:p>
          <a:p>
            <a:pPr>
              <a:buNone/>
            </a:pPr>
            <a:r>
              <a:rPr lang="nl-NL" i="1" dirty="0" smtClean="0"/>
              <a:t>zengd, zengd,</a:t>
            </a:r>
            <a:r>
              <a:rPr lang="hu-HU" i="1" dirty="0" smtClean="0"/>
              <a:t> dicséretét, ó, milyen</a:t>
            </a:r>
          </a:p>
          <a:p>
            <a:pPr>
              <a:buNone/>
            </a:pPr>
            <a:r>
              <a:rPr lang="hu-HU" i="1" dirty="0" smtClean="0"/>
              <a:t>hatalmas név!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2. Életét adta énértem, zengd, dicsérd,</a:t>
            </a:r>
          </a:p>
          <a:p>
            <a:pPr>
              <a:buNone/>
            </a:pPr>
            <a:r>
              <a:rPr lang="hu-HU" dirty="0" smtClean="0"/>
              <a:t>zengd, dicsérd, hogy a halálból</a:t>
            </a:r>
          </a:p>
          <a:p>
            <a:pPr>
              <a:buNone/>
            </a:pPr>
            <a:r>
              <a:rPr lang="hu-HU" dirty="0" smtClean="0"/>
              <a:t>megmentsen, zengd dicséretét!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Zengd, </a:t>
            </a:r>
            <a:r>
              <a:rPr lang="hu-HU" i="1" dirty="0" err="1" smtClean="0"/>
              <a:t>zengd</a:t>
            </a:r>
            <a:r>
              <a:rPr lang="hu-HU" i="1" dirty="0" smtClean="0"/>
              <a:t>…</a:t>
            </a:r>
          </a:p>
          <a:p>
            <a:pPr>
              <a:buNone/>
            </a:pPr>
            <a:endParaRPr lang="hu-H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357166"/>
            <a:ext cx="8572560" cy="65008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1. </a:t>
            </a:r>
            <a:r>
              <a:rPr lang="nl-NL" b="1" dirty="0" smtClean="0"/>
              <a:t>Jézussal járok minden nap, zengd,</a:t>
            </a:r>
          </a:p>
          <a:p>
            <a:pPr>
              <a:buNone/>
            </a:pPr>
            <a:r>
              <a:rPr lang="hu-HU" dirty="0" smtClean="0"/>
              <a:t>dicsérd, zengd, dicsérd, erős jobbjával</a:t>
            </a:r>
          </a:p>
          <a:p>
            <a:pPr>
              <a:buNone/>
            </a:pPr>
            <a:r>
              <a:rPr lang="hu-HU" dirty="0" smtClean="0"/>
              <a:t>támogat!, zengd dicséretét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nl-NL" i="1" dirty="0" smtClean="0"/>
              <a:t>Refr.: Zengd, zengd, zengd, dicséretét,</a:t>
            </a:r>
            <a:endParaRPr lang="hu-HU" i="1" dirty="0" smtClean="0"/>
          </a:p>
          <a:p>
            <a:pPr>
              <a:buNone/>
            </a:pPr>
            <a:r>
              <a:rPr lang="nl-NL" i="1" dirty="0" smtClean="0"/>
              <a:t>zengd,</a:t>
            </a:r>
            <a:r>
              <a:rPr lang="hu-HU" i="1" dirty="0" smtClean="0"/>
              <a:t> </a:t>
            </a:r>
            <a:r>
              <a:rPr lang="nl-NL" i="1" dirty="0" smtClean="0"/>
              <a:t>zengd, zengd, dicséretét, zengd,</a:t>
            </a:r>
            <a:endParaRPr lang="hu-HU" i="1" dirty="0" smtClean="0"/>
          </a:p>
          <a:p>
            <a:pPr>
              <a:buNone/>
            </a:pPr>
            <a:r>
              <a:rPr lang="nl-NL" i="1" dirty="0" smtClean="0"/>
              <a:t>zengd, zengd,</a:t>
            </a:r>
            <a:r>
              <a:rPr lang="hu-HU" i="1" dirty="0" smtClean="0"/>
              <a:t> dicséretét, ó, milyen</a:t>
            </a:r>
          </a:p>
          <a:p>
            <a:pPr>
              <a:buNone/>
            </a:pPr>
            <a:r>
              <a:rPr lang="hu-HU" i="1" dirty="0" smtClean="0"/>
              <a:t>hatalmas név!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2. Életét adta énértem, zengd, dicsérd,</a:t>
            </a:r>
          </a:p>
          <a:p>
            <a:pPr>
              <a:buNone/>
            </a:pPr>
            <a:r>
              <a:rPr lang="hu-HU" dirty="0" smtClean="0"/>
              <a:t>zengd, dicsérd, hogy a halálból</a:t>
            </a:r>
          </a:p>
          <a:p>
            <a:pPr>
              <a:buNone/>
            </a:pPr>
            <a:r>
              <a:rPr lang="hu-HU" dirty="0" smtClean="0"/>
              <a:t>megmentsen, zengd dicséretét!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Zengd, </a:t>
            </a:r>
            <a:r>
              <a:rPr lang="hu-HU" i="1" dirty="0" err="1" smtClean="0"/>
              <a:t>zengd</a:t>
            </a:r>
            <a:r>
              <a:rPr lang="hu-HU" i="1" dirty="0" smtClean="0"/>
              <a:t>…</a:t>
            </a:r>
          </a:p>
          <a:p>
            <a:pPr>
              <a:buNone/>
            </a:pPr>
            <a:endParaRPr lang="hu-HU" i="1" dirty="0" smtClean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214266"/>
            <a:ext cx="8858280" cy="66437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smtClean="0"/>
              <a:t>3. Vére a bűntől megmosott, zengd, dicsérd,</a:t>
            </a:r>
          </a:p>
          <a:p>
            <a:pPr>
              <a:buNone/>
            </a:pPr>
            <a:r>
              <a:rPr lang="hu-HU" dirty="0" smtClean="0"/>
              <a:t>zengd, dicsérd, Szentlelke megújult erőt ad, zengd</a:t>
            </a:r>
          </a:p>
          <a:p>
            <a:pPr>
              <a:buNone/>
            </a:pPr>
            <a:r>
              <a:rPr lang="hu-HU" dirty="0" smtClean="0"/>
              <a:t>dicséretét! </a:t>
            </a:r>
            <a:r>
              <a:rPr lang="hu-HU" i="1" dirty="0" err="1" smtClean="0"/>
              <a:t>Refr</a:t>
            </a:r>
            <a:r>
              <a:rPr lang="hu-HU" i="1" dirty="0" smtClean="0"/>
              <a:t>.: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4. Általa lett a föld és ég, zengd, dicsérd, </a:t>
            </a:r>
            <a:r>
              <a:rPr lang="nl-NL" dirty="0" smtClean="0"/>
              <a:t>zengd,</a:t>
            </a:r>
            <a:endParaRPr lang="hu-HU" dirty="0" smtClean="0"/>
          </a:p>
          <a:p>
            <a:pPr>
              <a:buNone/>
            </a:pPr>
            <a:r>
              <a:rPr lang="nl-NL" dirty="0" smtClean="0"/>
              <a:t>dicsérd, benne és érte van a</a:t>
            </a:r>
            <a:r>
              <a:rPr lang="hu-HU" dirty="0" smtClean="0"/>
              <a:t> mindenség, zengd</a:t>
            </a:r>
          </a:p>
          <a:p>
            <a:pPr>
              <a:buNone/>
            </a:pPr>
            <a:r>
              <a:rPr lang="hu-HU" dirty="0" smtClean="0"/>
              <a:t>dicséretét!</a:t>
            </a:r>
            <a:endParaRPr lang="hu-HU" i="1" dirty="0" smtClean="0"/>
          </a:p>
          <a:p>
            <a:pPr>
              <a:buNone/>
            </a:pPr>
            <a:r>
              <a:rPr lang="hu-HU" i="1" dirty="0" smtClean="0"/>
              <a:t>	</a:t>
            </a:r>
            <a:r>
              <a:rPr lang="nl-NL" i="1" dirty="0" smtClean="0"/>
              <a:t>Refr.: Zengd, zengd, zengd, dicséretét, zengd,</a:t>
            </a:r>
          </a:p>
          <a:p>
            <a:pPr>
              <a:buNone/>
            </a:pPr>
            <a:r>
              <a:rPr lang="nl-NL" i="1" dirty="0" smtClean="0"/>
              <a:t>zengd, zengd, dicséretét, zengd, zengd, zengd,</a:t>
            </a:r>
          </a:p>
          <a:p>
            <a:pPr>
              <a:buNone/>
            </a:pPr>
            <a:r>
              <a:rPr lang="hu-HU" i="1" dirty="0" smtClean="0"/>
              <a:t>dicséretét, ó, milyen hatalmas név!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5. Dicsőség és áldás a Báránynak, zengd,</a:t>
            </a:r>
          </a:p>
          <a:p>
            <a:pPr>
              <a:buNone/>
            </a:pPr>
            <a:r>
              <a:rPr lang="hu-HU" dirty="0" smtClean="0"/>
              <a:t>dicsérd, zengd, dicsérd, hódolat és tisztesség</a:t>
            </a:r>
          </a:p>
          <a:p>
            <a:pPr>
              <a:buNone/>
            </a:pPr>
            <a:r>
              <a:rPr lang="hu-HU" dirty="0" smtClean="0"/>
              <a:t>a királynak, zengd dicséretét!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Zengd, </a:t>
            </a:r>
            <a:r>
              <a:rPr lang="hu-HU" i="1" dirty="0" err="1" smtClean="0"/>
              <a:t>zengd</a:t>
            </a:r>
            <a:r>
              <a:rPr lang="hu-HU" i="1" dirty="0" smtClean="0"/>
              <a:t>…</a:t>
            </a:r>
          </a:p>
          <a:p>
            <a:pPr>
              <a:buNone/>
            </a:pPr>
            <a:endParaRPr lang="hu-HU" dirty="0" smtClean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14266"/>
            <a:ext cx="8786842" cy="6643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</a:t>
            </a:r>
            <a:r>
              <a:rPr lang="hu-HU" b="1" i="1" dirty="0" smtClean="0"/>
              <a:t>Minden mi él, csak téged hirdet,</a:t>
            </a:r>
          </a:p>
          <a:p>
            <a:pPr>
              <a:buNone/>
            </a:pPr>
            <a:r>
              <a:rPr lang="hu-HU" b="1" i="1" dirty="0" smtClean="0"/>
              <a:t>Minden </a:t>
            </a:r>
            <a:r>
              <a:rPr lang="hu-HU" i="1" dirty="0" smtClean="0"/>
              <a:t>dicsér, mert mind a műved,</a:t>
            </a:r>
          </a:p>
          <a:p>
            <a:pPr>
              <a:buNone/>
            </a:pPr>
            <a:r>
              <a:rPr lang="hu-HU" i="1" dirty="0" smtClean="0"/>
              <a:t>Azzal, hogy él, azt zengi néked,</a:t>
            </a:r>
          </a:p>
          <a:p>
            <a:pPr>
              <a:buNone/>
            </a:pPr>
            <a:r>
              <a:rPr lang="hu-HU" i="1" dirty="0" smtClean="0"/>
              <a:t>Dicsérlek én, dicsérlek Téged</a:t>
            </a:r>
          </a:p>
          <a:p>
            <a:pPr>
              <a:buNone/>
            </a:pPr>
            <a:endParaRPr lang="hu-HU" dirty="0" smtClean="0"/>
          </a:p>
          <a:p>
            <a:pPr marL="514350" indent="-514350">
              <a:buAutoNum type="arabicPeriod"/>
            </a:pPr>
            <a:r>
              <a:rPr lang="hu-HU" dirty="0" smtClean="0"/>
              <a:t>Dicsér az ég, nap hold és csillagok,</a:t>
            </a:r>
          </a:p>
          <a:p>
            <a:pPr marL="514350" indent="-514350">
              <a:buNone/>
            </a:pPr>
            <a:r>
              <a:rPr lang="hu-HU" dirty="0" smtClean="0"/>
              <a:t>Fény, és sötét, nap éj, és hajnalok,</a:t>
            </a:r>
          </a:p>
          <a:p>
            <a:pPr marL="514350" indent="-514350">
              <a:buNone/>
            </a:pPr>
            <a:r>
              <a:rPr lang="hu-HU" dirty="0" smtClean="0"/>
              <a:t>Dicsér a szél,. Felhő, és hóvihar, A víz, a</a:t>
            </a:r>
          </a:p>
          <a:p>
            <a:pPr marL="514350" indent="-514350">
              <a:buNone/>
            </a:pPr>
            <a:r>
              <a:rPr lang="hu-HU" dirty="0" smtClean="0"/>
              <a:t>tűz megannyi tiszta dallal.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Minden mi él…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500042"/>
            <a:ext cx="8643966" cy="60007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smtClean="0"/>
              <a:t>2. Ha túl sok a baj, és kevés a remény, segíts,</a:t>
            </a:r>
          </a:p>
          <a:p>
            <a:pPr>
              <a:buNone/>
            </a:pPr>
            <a:r>
              <a:rPr lang="hu-HU" dirty="0" smtClean="0"/>
              <a:t>hogy szívünk ne legyen túl kemény! Mikor</a:t>
            </a:r>
          </a:p>
          <a:p>
            <a:pPr>
              <a:buNone/>
            </a:pPr>
            <a:r>
              <a:rPr lang="hu-HU" dirty="0" smtClean="0"/>
              <a:t>fáraszt a harc, és kísértés gyötör, segíts, hogy</a:t>
            </a:r>
          </a:p>
          <a:p>
            <a:pPr>
              <a:buNone/>
            </a:pPr>
            <a:r>
              <a:rPr lang="hu-HU" dirty="0" smtClean="0"/>
              <a:t>letépjük mi gúzsba köt!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i="1" dirty="0" smtClean="0"/>
              <a:t>Jöjj ne hagyd, hogy elszürküljön életünk, az</a:t>
            </a:r>
          </a:p>
          <a:p>
            <a:pPr>
              <a:buNone/>
            </a:pPr>
            <a:r>
              <a:rPr lang="hu-HU" i="1" dirty="0" smtClean="0"/>
              <a:t>erőd most hadd legyen miénk!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Így érints meg lelkünket és lobbantsd fel</a:t>
            </a:r>
          </a:p>
          <a:p>
            <a:pPr>
              <a:buNone/>
            </a:pPr>
            <a:r>
              <a:rPr lang="hu-HU" i="1" dirty="0" smtClean="0"/>
              <a:t>tüzét, hogy lángjainál melegedjen minden földi</a:t>
            </a:r>
          </a:p>
          <a:p>
            <a:pPr>
              <a:buNone/>
            </a:pPr>
            <a:r>
              <a:rPr lang="hu-HU" i="1" dirty="0" smtClean="0"/>
              <a:t>nép! Jöjj, tisztítsd meg a szívünk, hogy töltse be a</a:t>
            </a:r>
          </a:p>
          <a:p>
            <a:pPr>
              <a:buNone/>
            </a:pPr>
            <a:r>
              <a:rPr lang="hu-HU" i="1" dirty="0" smtClean="0"/>
              <a:t>fény, és világítsunk szüntelen e széles földtekén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214266"/>
            <a:ext cx="8929718" cy="66437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2. Dicsér a föld, dicséri szent Neved, Mint jó</a:t>
            </a:r>
          </a:p>
          <a:p>
            <a:pPr>
              <a:buNone/>
            </a:pPr>
            <a:r>
              <a:rPr lang="hu-HU" dirty="0" smtClean="0"/>
              <a:t>anyánk táplál, s ad eledelt, Virág gyümölcs, zöld</a:t>
            </a:r>
          </a:p>
          <a:p>
            <a:pPr>
              <a:buNone/>
            </a:pPr>
            <a:r>
              <a:rPr lang="hu-HU" dirty="0" smtClean="0"/>
              <a:t>fű, fa, hegyvidék, Tó és folyó, síkság, és büszke</a:t>
            </a:r>
          </a:p>
          <a:p>
            <a:pPr>
              <a:buNone/>
            </a:pPr>
            <a:r>
              <a:rPr lang="hu-HU" dirty="0" smtClean="0"/>
              <a:t>bérc.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</a:t>
            </a:r>
            <a:r>
              <a:rPr lang="hu-HU" b="1" i="1" dirty="0" smtClean="0"/>
              <a:t>Minden mi él, csak téged hirdet, Minden</a:t>
            </a:r>
          </a:p>
          <a:p>
            <a:pPr>
              <a:buNone/>
            </a:pPr>
            <a:r>
              <a:rPr lang="hu-HU" i="1" dirty="0" smtClean="0"/>
              <a:t>dicsér, mert mind a műved, Azzal, hogy él, azt</a:t>
            </a:r>
          </a:p>
          <a:p>
            <a:pPr>
              <a:buNone/>
            </a:pPr>
            <a:r>
              <a:rPr lang="hu-HU" i="1" dirty="0" smtClean="0"/>
              <a:t>zengi néked, Dicsérlek én, dicsérlek Téged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3. A nagy világ létével énekel, Szavunkra vár,</a:t>
            </a:r>
          </a:p>
          <a:p>
            <a:pPr>
              <a:buNone/>
            </a:pPr>
            <a:r>
              <a:rPr lang="hu-HU" dirty="0" smtClean="0"/>
              <a:t>Hogy hangja dal legyen, Zúgjunk tehát ég, és</a:t>
            </a:r>
          </a:p>
          <a:p>
            <a:pPr>
              <a:buNone/>
            </a:pPr>
            <a:r>
              <a:rPr lang="hu-HU" dirty="0" smtClean="0"/>
              <a:t>Föld énekét, Zengjük velük, Nagy Isten áldott</a:t>
            </a:r>
          </a:p>
          <a:p>
            <a:pPr>
              <a:buNone/>
            </a:pPr>
            <a:r>
              <a:rPr lang="hu-HU" dirty="0" smtClean="0"/>
              <a:t>légy.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Minden mi él…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1472" y="1142984"/>
            <a:ext cx="8572528" cy="5715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4000" dirty="0" smtClean="0"/>
              <a:t>|: Áldott legyen a mi Urunk,</a:t>
            </a:r>
            <a:br>
              <a:rPr lang="hu-HU" sz="4000" dirty="0" smtClean="0"/>
            </a:br>
            <a:r>
              <a:rPr lang="hu-HU" sz="4000" dirty="0" smtClean="0"/>
              <a:t>Áldott legyen a mi Urunk,</a:t>
            </a:r>
            <a:br>
              <a:rPr lang="hu-HU" sz="4000" dirty="0" smtClean="0"/>
            </a:br>
            <a:r>
              <a:rPr lang="hu-HU" sz="4000" dirty="0" smtClean="0"/>
              <a:t>Áldott legyen a mi Urunk, </a:t>
            </a:r>
            <a:br>
              <a:rPr lang="hu-HU" sz="4000" dirty="0" smtClean="0"/>
            </a:br>
            <a:r>
              <a:rPr lang="hu-HU" sz="4000" dirty="0" smtClean="0"/>
              <a:t>Örökké! :|</a:t>
            </a:r>
            <a:br>
              <a:rPr lang="hu-HU" sz="4000" dirty="0" smtClean="0"/>
            </a:b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 smtClean="0"/>
              <a:t>|: Az Ő neve bástya, erős várunk,</a:t>
            </a:r>
            <a:br>
              <a:rPr lang="hu-HU" sz="4000" dirty="0" smtClean="0"/>
            </a:br>
            <a:r>
              <a:rPr lang="hu-HU" sz="4000" dirty="0" smtClean="0"/>
              <a:t>Az igaz hozzá fut, és megmenekül. :|</a:t>
            </a:r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214266"/>
            <a:ext cx="8858280" cy="6643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1. </a:t>
            </a:r>
            <a:r>
              <a:rPr lang="nl-NL" b="1" dirty="0" smtClean="0"/>
              <a:t>Er</a:t>
            </a:r>
            <a:r>
              <a:rPr lang="hu-HU" b="1" dirty="0" smtClean="0"/>
              <a:t>ő</a:t>
            </a:r>
            <a:r>
              <a:rPr lang="nl-NL" b="1" dirty="0" smtClean="0"/>
              <a:t>t adsz minden helyzetben, Te vagy a</a:t>
            </a:r>
          </a:p>
          <a:p>
            <a:pPr>
              <a:buNone/>
            </a:pPr>
            <a:r>
              <a:rPr lang="pt-BR" dirty="0" smtClean="0"/>
              <a:t>kincsem, életem, Te vagy a mindenem.</a:t>
            </a:r>
          </a:p>
          <a:p>
            <a:pPr>
              <a:buNone/>
            </a:pPr>
            <a:r>
              <a:rPr lang="hu-HU" dirty="0" smtClean="0"/>
              <a:t>Kereslek, mert oly drága vagy, nincs, mivel</a:t>
            </a:r>
          </a:p>
          <a:p>
            <a:pPr>
              <a:buNone/>
            </a:pPr>
            <a:r>
              <a:rPr lang="hu-HU" dirty="0" smtClean="0"/>
              <a:t>pótolhatnálak, Te vagy a mindenem.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//: Jézus, hu Bárány, áldom szent neved! ://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2. Elvetted bűnöm, szégyenem, köszönöm</a:t>
            </a:r>
          </a:p>
          <a:p>
            <a:pPr>
              <a:buNone/>
            </a:pPr>
            <a:r>
              <a:rPr lang="hu-HU" dirty="0" smtClean="0"/>
              <a:t>hogy újjá lettem, Te Vagy a mindenem!</a:t>
            </a:r>
          </a:p>
          <a:p>
            <a:pPr>
              <a:buNone/>
            </a:pPr>
            <a:r>
              <a:rPr lang="hu-HU" dirty="0" smtClean="0"/>
              <a:t>Felemelsz, hogyha elbukom, Szentlelked</a:t>
            </a:r>
          </a:p>
          <a:p>
            <a:pPr>
              <a:buNone/>
            </a:pPr>
            <a:r>
              <a:rPr lang="hu-HU" dirty="0" smtClean="0"/>
              <a:t>betölt, jól tudom, Te Vagy a mindenem!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Jézus, hű Bárány…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500042"/>
            <a:ext cx="8786842" cy="635795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Minden nép hozzád kiált, lélekben, igazságban</a:t>
            </a:r>
          </a:p>
          <a:p>
            <a:pPr>
              <a:buNone/>
            </a:pPr>
            <a:r>
              <a:rPr lang="hu-HU" dirty="0" smtClean="0"/>
              <a:t>imád. Dicsőség a Királynak, Isten Fiának!</a:t>
            </a:r>
          </a:p>
          <a:p>
            <a:pPr>
              <a:buNone/>
            </a:pPr>
            <a:r>
              <a:rPr lang="hu-HU" dirty="0" smtClean="0"/>
              <a:t>Minden nemzet meghajol, hozzád jön eléd</a:t>
            </a:r>
          </a:p>
          <a:p>
            <a:pPr>
              <a:buNone/>
            </a:pPr>
            <a:r>
              <a:rPr lang="hu-HU" dirty="0" smtClean="0"/>
              <a:t>borul. Nincsen rajtad kívül más, Te vagy a nagy</a:t>
            </a:r>
          </a:p>
          <a:p>
            <a:pPr>
              <a:buNone/>
            </a:pPr>
            <a:r>
              <a:rPr lang="hu-HU" dirty="0" smtClean="0"/>
              <a:t>király!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//: Isten jó, megtartó! Hűséges erős</a:t>
            </a:r>
          </a:p>
          <a:p>
            <a:pPr>
              <a:buNone/>
            </a:pPr>
            <a:r>
              <a:rPr lang="hu-HU" i="1" dirty="0" smtClean="0"/>
              <a:t>harcos! Nagyszerű, mindenben tökéletes! Az Úr</a:t>
            </a:r>
          </a:p>
          <a:p>
            <a:pPr>
              <a:buNone/>
            </a:pPr>
            <a:r>
              <a:rPr lang="hu-HU" i="1" dirty="0" smtClean="0"/>
              <a:t>tökéletes. :// </a:t>
            </a:r>
            <a:r>
              <a:rPr lang="hu-HU" dirty="0" smtClean="0"/>
              <a:t>Az Úr tökéletes!</a:t>
            </a:r>
          </a:p>
          <a:p>
            <a:pPr>
              <a:buNone/>
            </a:pPr>
            <a:r>
              <a:rPr lang="hu-HU" dirty="0" smtClean="0"/>
              <a:t>Felmagasztaljuk neved, itt ég bennünk szent</a:t>
            </a:r>
          </a:p>
          <a:p>
            <a:pPr>
              <a:buNone/>
            </a:pPr>
            <a:r>
              <a:rPr lang="hu-HU" dirty="0" smtClean="0"/>
              <a:t>tüzed. Jézus tanítsd népedet, hogy halljuk, s</a:t>
            </a:r>
          </a:p>
          <a:p>
            <a:pPr>
              <a:buNone/>
            </a:pPr>
            <a:r>
              <a:rPr lang="hu-HU" dirty="0" smtClean="0"/>
              <a:t>lássuk mindnyájan!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214266"/>
            <a:ext cx="8858280" cy="6643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//: Isten jó, megtartó! Hűséges erős</a:t>
            </a:r>
          </a:p>
          <a:p>
            <a:pPr>
              <a:buNone/>
            </a:pPr>
            <a:r>
              <a:rPr lang="hu-HU" i="1" dirty="0" smtClean="0"/>
              <a:t>harcos!</a:t>
            </a:r>
          </a:p>
          <a:p>
            <a:pPr>
              <a:buNone/>
            </a:pPr>
            <a:r>
              <a:rPr lang="hu-HU" i="1" dirty="0" smtClean="0"/>
              <a:t>Nagyszerű, mindenben tökéletes! Az Úr tökéletes. ://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Szent vagy Istenünk, a szívem így énekel!</a:t>
            </a:r>
          </a:p>
          <a:p>
            <a:pPr>
              <a:buNone/>
            </a:pPr>
            <a:r>
              <a:rPr lang="hu-HU" dirty="0" smtClean="0"/>
              <a:t>Szent vagy Istenünk, a házam népe énekel!</a:t>
            </a:r>
          </a:p>
          <a:p>
            <a:pPr>
              <a:buNone/>
            </a:pPr>
            <a:r>
              <a:rPr lang="hu-HU" dirty="0" smtClean="0"/>
              <a:t>Szent vagy Istenünk, a városunk így énekel!</a:t>
            </a:r>
          </a:p>
          <a:p>
            <a:pPr>
              <a:buNone/>
            </a:pPr>
            <a:r>
              <a:rPr lang="hu-HU" dirty="0" smtClean="0"/>
              <a:t>Szent vagy Istenünk, az egész föld énekel!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//: Isten jó, megtartó…</a:t>
            </a:r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14266"/>
            <a:ext cx="8786842" cy="6643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Istenem, nem értem, hogyan</a:t>
            </a:r>
            <a:endParaRPr lang="hu-HU" b="1" dirty="0" smtClean="0"/>
          </a:p>
          <a:p>
            <a:pPr>
              <a:buNone/>
            </a:pPr>
            <a:r>
              <a:rPr lang="pt-BR" b="1" dirty="0" smtClean="0"/>
              <a:t>létezhettem</a:t>
            </a:r>
            <a:r>
              <a:rPr lang="hu-HU" b="1" dirty="0" smtClean="0"/>
              <a:t> </a:t>
            </a:r>
            <a:r>
              <a:rPr lang="hu-HU" dirty="0" smtClean="0"/>
              <a:t>Nélküled, nem ismerve a</a:t>
            </a:r>
          </a:p>
          <a:p>
            <a:pPr>
              <a:buNone/>
            </a:pPr>
            <a:r>
              <a:rPr lang="hu-HU" dirty="0" smtClean="0"/>
              <a:t>kegyelmed és féltő szereteted. </a:t>
            </a:r>
          </a:p>
          <a:p>
            <a:pPr>
              <a:buNone/>
            </a:pPr>
            <a:r>
              <a:rPr lang="hu-HU" dirty="0" smtClean="0"/>
              <a:t>De Te gyermekeddé fogadtál, új</a:t>
            </a:r>
          </a:p>
          <a:p>
            <a:pPr>
              <a:buNone/>
            </a:pPr>
            <a:r>
              <a:rPr lang="hu-HU" dirty="0" smtClean="0"/>
              <a:t>életet ajándékoztál, s nem kínoz már a</a:t>
            </a:r>
          </a:p>
          <a:p>
            <a:pPr>
              <a:buNone/>
            </a:pPr>
            <a:r>
              <a:rPr lang="hu-HU" dirty="0" smtClean="0"/>
              <a:t>félelem, mert mindig itt vagy velem.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i="1" dirty="0" smtClean="0"/>
              <a:t>//: Áldom nagy kegyelmed, Téged ünnepellek,</a:t>
            </a:r>
          </a:p>
          <a:p>
            <a:pPr>
              <a:buNone/>
            </a:pPr>
            <a:r>
              <a:rPr lang="hu-HU" i="1" dirty="0" smtClean="0"/>
              <a:t>Téged és senki mást, amíg csak élek! ://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428604"/>
            <a:ext cx="8786842" cy="6643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Jöjj, itt az idő, hogy dicsérd! Jöjj, itt az</a:t>
            </a:r>
          </a:p>
          <a:p>
            <a:pPr>
              <a:buNone/>
            </a:pPr>
            <a:r>
              <a:rPr lang="hu-HU" b="1" dirty="0" smtClean="0"/>
              <a:t>idő, </a:t>
            </a:r>
            <a:r>
              <a:rPr lang="hu-HU" dirty="0" smtClean="0"/>
              <a:t>hogy átadd szíved! Jöjj, úgy ahogy</a:t>
            </a:r>
          </a:p>
          <a:p>
            <a:pPr>
              <a:buNone/>
            </a:pPr>
            <a:r>
              <a:rPr lang="hu-HU" dirty="0" smtClean="0"/>
              <a:t>vagy és dicsérd! Jöjj, úgy ahogy vagy az</a:t>
            </a:r>
          </a:p>
          <a:p>
            <a:pPr>
              <a:buNone/>
            </a:pPr>
            <a:r>
              <a:rPr lang="hu-HU" dirty="0" smtClean="0"/>
              <a:t>Úr elé, jöjj!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Egyszer minden nyelv megvallja, hogy Ő</a:t>
            </a:r>
          </a:p>
          <a:p>
            <a:pPr>
              <a:buNone/>
            </a:pPr>
            <a:r>
              <a:rPr lang="hu-HU" dirty="0" smtClean="0"/>
              <a:t>az Úr, És mindenki térdet hajt! A</a:t>
            </a:r>
          </a:p>
          <a:p>
            <a:pPr>
              <a:buNone/>
            </a:pPr>
            <a:r>
              <a:rPr lang="hu-HU" dirty="0" smtClean="0"/>
              <a:t>Legnagyobb Kincs mégis azokra vár Kik</a:t>
            </a:r>
          </a:p>
          <a:p>
            <a:pPr>
              <a:buNone/>
            </a:pPr>
            <a:r>
              <a:rPr lang="hu-HU" dirty="0" smtClean="0"/>
              <a:t>Őt választják ma!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14266"/>
            <a:ext cx="8786842" cy="66437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</a:t>
            </a:r>
            <a:r>
              <a:rPr lang="hu-HU" b="1" i="1" dirty="0" smtClean="0"/>
              <a:t>Oly jó tudni azt, kezedben az életem,</a:t>
            </a:r>
          </a:p>
          <a:p>
            <a:pPr>
              <a:buNone/>
            </a:pPr>
            <a:r>
              <a:rPr lang="hu-HU" i="1" dirty="0" smtClean="0"/>
              <a:t>Benned Uram, csak Benned nyugszik el. Nálad</a:t>
            </a:r>
          </a:p>
          <a:p>
            <a:pPr>
              <a:buNone/>
            </a:pPr>
            <a:r>
              <a:rPr lang="hu-HU" i="1" dirty="0" smtClean="0"/>
              <a:t>béke vár, vigyázol rám szüntelen, őrizd meg</a:t>
            </a:r>
          </a:p>
          <a:p>
            <a:pPr>
              <a:buNone/>
            </a:pPr>
            <a:r>
              <a:rPr lang="hu-HU" i="1" dirty="0" smtClean="0"/>
              <a:t>szívemet, Tiéd hadd legyen.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1. Gondok jönnek, nő a sötétség, ki tudja, mit</a:t>
            </a:r>
          </a:p>
          <a:p>
            <a:pPr>
              <a:buNone/>
            </a:pPr>
            <a:r>
              <a:rPr lang="pt-BR" dirty="0" smtClean="0"/>
              <a:t>hoz a jöv</a:t>
            </a:r>
            <a:r>
              <a:rPr lang="hu-HU" dirty="0" smtClean="0"/>
              <a:t>ő</a:t>
            </a:r>
            <a:r>
              <a:rPr lang="pt-BR" dirty="0" smtClean="0"/>
              <a:t>, ám nem félek, tudom, nem hagysz</a:t>
            </a:r>
          </a:p>
          <a:p>
            <a:pPr>
              <a:buNone/>
            </a:pPr>
            <a:r>
              <a:rPr lang="hu-HU" dirty="0" smtClean="0"/>
              <a:t>el, mindig itt vagy mellettem.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Oly jó tudni...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2. Próbák érnek s én elfáradok, szorongok, s</a:t>
            </a:r>
          </a:p>
          <a:p>
            <a:pPr>
              <a:buNone/>
            </a:pPr>
            <a:r>
              <a:rPr lang="hu-HU" dirty="0" smtClean="0"/>
              <a:t>elfog csüggedés; jöjj Uram hát és tégy</a:t>
            </a:r>
          </a:p>
          <a:p>
            <a:pPr>
              <a:buNone/>
            </a:pPr>
            <a:r>
              <a:rPr lang="hu-HU" dirty="0" smtClean="0"/>
              <a:t>szabaddá, bátran hadd menjek tovább!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Oly jó tudni...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357166"/>
            <a:ext cx="8715404" cy="66437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Itt vagyok most, jó Uram, Hozzád száll e dal. </a:t>
            </a:r>
          </a:p>
          <a:p>
            <a:pPr>
              <a:buNone/>
            </a:pPr>
            <a:r>
              <a:rPr lang="hu-HU" dirty="0" smtClean="0"/>
              <a:t>Tudod, sokszor hívtalak,de ma másképp szól e</a:t>
            </a:r>
          </a:p>
          <a:p>
            <a:pPr>
              <a:buNone/>
            </a:pPr>
            <a:r>
              <a:rPr lang="hu-HU" dirty="0" smtClean="0"/>
              <a:t>hang mert ma nem azt kérem, hogy adj még,</a:t>
            </a:r>
          </a:p>
          <a:p>
            <a:pPr>
              <a:buNone/>
            </a:pPr>
            <a:r>
              <a:rPr lang="hu-HU" dirty="0" smtClean="0"/>
              <a:t>nem könyörgök: figyelj rám,</a:t>
            </a:r>
          </a:p>
          <a:p>
            <a:pPr>
              <a:buNone/>
            </a:pPr>
            <a:r>
              <a:rPr lang="hu-HU" dirty="0" smtClean="0"/>
              <a:t>csak azt mondom, hogy szeretlek, Atyám!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Szeretlek Uram, hálám szívemből fakad, hiszen </a:t>
            </a:r>
          </a:p>
          <a:p>
            <a:pPr>
              <a:buNone/>
            </a:pPr>
            <a:r>
              <a:rPr lang="hu-HU" dirty="0" smtClean="0"/>
              <a:t>mindent látsz Te bennem, hatalmad olyan nagy </a:t>
            </a:r>
          </a:p>
          <a:p>
            <a:pPr>
              <a:buNone/>
            </a:pPr>
            <a:r>
              <a:rPr lang="hu-HU" dirty="0" smtClean="0"/>
              <a:t>Szeretlek Uram, hálám szívemből fakad és</a:t>
            </a:r>
          </a:p>
          <a:p>
            <a:pPr>
              <a:buNone/>
            </a:pPr>
            <a:r>
              <a:rPr lang="hu-HU" dirty="0" smtClean="0"/>
              <a:t>éneklem, hogy áldott légy Uram! 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357166"/>
            <a:ext cx="8858280" cy="7143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Ismét térden állok én, s tudom hogy hallgatsz</a:t>
            </a:r>
          </a:p>
          <a:p>
            <a:pPr>
              <a:buNone/>
            </a:pPr>
            <a:r>
              <a:rPr lang="hu-HU" dirty="0" smtClean="0"/>
              <a:t>rám. </a:t>
            </a:r>
          </a:p>
          <a:p>
            <a:pPr>
              <a:buNone/>
            </a:pPr>
            <a:r>
              <a:rPr lang="hu-HU" dirty="0" smtClean="0"/>
              <a:t>Bár sokszor hideg szavakat szól kopott és halk</a:t>
            </a:r>
          </a:p>
          <a:p>
            <a:pPr>
              <a:buNone/>
            </a:pPr>
            <a:r>
              <a:rPr lang="hu-HU" dirty="0" smtClean="0"/>
              <a:t>imám, De most el kell, hogy mondjam egyszer,</a:t>
            </a:r>
          </a:p>
          <a:p>
            <a:pPr>
              <a:buNone/>
            </a:pPr>
            <a:r>
              <a:rPr lang="hu-HU" dirty="0" smtClean="0"/>
              <a:t>amit oly rég szeretnék, hogy szeretlek, a szívem</a:t>
            </a:r>
          </a:p>
          <a:p>
            <a:pPr>
              <a:buNone/>
            </a:pPr>
            <a:r>
              <a:rPr lang="hu-HU" dirty="0" smtClean="0"/>
              <a:t>csak tiéd!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Szeretlek Uram, hálám szívemből fakad, hiszen</a:t>
            </a:r>
          </a:p>
          <a:p>
            <a:pPr>
              <a:buNone/>
            </a:pPr>
            <a:r>
              <a:rPr lang="hu-HU" dirty="0" smtClean="0"/>
              <a:t>mindent látsz Te bennem, hatalmad olyan nagy</a:t>
            </a:r>
          </a:p>
          <a:p>
            <a:pPr>
              <a:buNone/>
            </a:pPr>
            <a:r>
              <a:rPr lang="hu-HU" dirty="0" smtClean="0"/>
              <a:t>Szeretlek Uram, hálám szívemből fakad, és</a:t>
            </a:r>
          </a:p>
          <a:p>
            <a:pPr>
              <a:buNone/>
            </a:pPr>
            <a:r>
              <a:rPr lang="hu-HU" dirty="0" smtClean="0"/>
              <a:t>éneklem, hogy áldott légy Uram!</a:t>
            </a:r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14414" y="357166"/>
            <a:ext cx="7929586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Eljöttem, Istenem, imádni szent</a:t>
            </a:r>
          </a:p>
          <a:p>
            <a:pPr>
              <a:buNone/>
            </a:pPr>
            <a:r>
              <a:rPr lang="hu-HU" b="1" dirty="0" smtClean="0"/>
              <a:t>neved, a </a:t>
            </a:r>
            <a:r>
              <a:rPr lang="hu-HU" dirty="0" smtClean="0"/>
              <a:t>szívem kitárom neked. </a:t>
            </a:r>
          </a:p>
          <a:p>
            <a:pPr>
              <a:buNone/>
            </a:pPr>
            <a:r>
              <a:rPr lang="hu-HU" dirty="0" smtClean="0"/>
              <a:t>Kutasd át, kérlek, egész életem, fényed</a:t>
            </a:r>
          </a:p>
          <a:p>
            <a:pPr>
              <a:buNone/>
            </a:pPr>
            <a:r>
              <a:rPr lang="hu-HU" dirty="0" smtClean="0"/>
              <a:t>érjen szívem mélyére.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Lelkemet szent véred mossa át, Jézus,</a:t>
            </a:r>
          </a:p>
          <a:p>
            <a:pPr>
              <a:buNone/>
            </a:pPr>
            <a:r>
              <a:rPr lang="hu-HU" dirty="0" smtClean="0"/>
              <a:t>kérlek, tégy most szabaddá. </a:t>
            </a:r>
          </a:p>
          <a:p>
            <a:pPr>
              <a:buNone/>
            </a:pPr>
            <a:r>
              <a:rPr lang="hu-HU" dirty="0" smtClean="0"/>
              <a:t>Szentlélek jöjj, és tölts újra meg, és én</a:t>
            </a:r>
          </a:p>
          <a:p>
            <a:pPr>
              <a:buNone/>
            </a:pPr>
            <a:r>
              <a:rPr lang="hu-HU" dirty="0" smtClean="0"/>
              <a:t>teljes szívből imádom szent neved.</a:t>
            </a:r>
          </a:p>
          <a:p>
            <a:endParaRPr lang="hu-HU" dirty="0"/>
          </a:p>
        </p:txBody>
      </p:sp>
      <p:sp>
        <p:nvSpPr>
          <p:cNvPr id="8" name="Akciógomb: Kezdő dia 7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14266"/>
            <a:ext cx="8786842" cy="66437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1. </a:t>
            </a:r>
            <a:r>
              <a:rPr lang="hu-HU" b="1" dirty="0" smtClean="0"/>
              <a:t>Messze fenn egy hegyen áll egy régi</a:t>
            </a:r>
          </a:p>
          <a:p>
            <a:pPr>
              <a:buNone/>
            </a:pPr>
            <a:r>
              <a:rPr lang="hu-HU" dirty="0" smtClean="0"/>
              <a:t>kereszt, jelképe ez a szenvedésnek. E hely</a:t>
            </a:r>
          </a:p>
          <a:p>
            <a:pPr>
              <a:buNone/>
            </a:pPr>
            <a:r>
              <a:rPr lang="hu-HU" dirty="0" smtClean="0"/>
              <a:t>nékem kedves, hol a tiszta és szent minden</a:t>
            </a:r>
          </a:p>
          <a:p>
            <a:pPr>
              <a:buNone/>
            </a:pPr>
            <a:r>
              <a:rPr lang="hu-HU" dirty="0" smtClean="0"/>
              <a:t>bűnömért megöletett.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Szívembe zárom emlékedet! Kedvesebb</a:t>
            </a:r>
          </a:p>
          <a:p>
            <a:pPr>
              <a:buNone/>
            </a:pPr>
            <a:r>
              <a:rPr lang="hu-HU" i="1" dirty="0" smtClean="0"/>
              <a:t>vagy Te minden felett. Míg győzve koronát nem</a:t>
            </a:r>
          </a:p>
          <a:p>
            <a:pPr>
              <a:buNone/>
            </a:pPr>
            <a:r>
              <a:rPr lang="hu-HU" i="1" dirty="0" smtClean="0"/>
              <a:t>nyerek, átkarollak, te régi kereszt.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2. Ez a kereszt, melyet a világ úgy megvet,</a:t>
            </a:r>
          </a:p>
          <a:p>
            <a:pPr>
              <a:buNone/>
            </a:pPr>
            <a:r>
              <a:rPr lang="hu-HU" dirty="0" smtClean="0"/>
              <a:t>csodálatosan vonz, Báránya Istennek elhagyta</a:t>
            </a:r>
          </a:p>
          <a:p>
            <a:pPr>
              <a:buNone/>
            </a:pPr>
            <a:r>
              <a:rPr lang="hu-HU" dirty="0" smtClean="0"/>
              <a:t>a mennyet, helyette kínt és szenvedést nyert.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: Szívembe zárom...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6437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3. Ezen a kereszten, melyen szent vére folyt,</a:t>
            </a:r>
          </a:p>
          <a:p>
            <a:pPr>
              <a:buNone/>
            </a:pPr>
            <a:r>
              <a:rPr lang="hu-HU" dirty="0" smtClean="0"/>
              <a:t>csodás gyönyörűséget látok. Itt halt meg</a:t>
            </a:r>
          </a:p>
          <a:p>
            <a:pPr>
              <a:buNone/>
            </a:pPr>
            <a:r>
              <a:rPr lang="hu-HU" dirty="0" smtClean="0"/>
              <a:t>érettem, üdvöt azért nyertem, e kegyelme mily</a:t>
            </a:r>
          </a:p>
          <a:p>
            <a:pPr>
              <a:buNone/>
            </a:pPr>
            <a:r>
              <a:rPr lang="hu-HU" dirty="0" smtClean="0"/>
              <a:t>csodálatos.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Szívembe zárom emlékedet! Kedvesebb</a:t>
            </a:r>
          </a:p>
          <a:p>
            <a:pPr>
              <a:buNone/>
            </a:pPr>
            <a:r>
              <a:rPr lang="hu-HU" i="1" dirty="0" smtClean="0"/>
              <a:t>vagy Te minden felett. Míg győzve koronát nem</a:t>
            </a:r>
          </a:p>
          <a:p>
            <a:pPr>
              <a:buNone/>
            </a:pPr>
            <a:r>
              <a:rPr lang="hu-HU" i="1" dirty="0" smtClean="0"/>
              <a:t>nyerek, átkarollak, te régi kereszt.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4. E kereszthez mindig igaz és hű leszek,</a:t>
            </a:r>
          </a:p>
          <a:p>
            <a:pPr>
              <a:buNone/>
            </a:pPr>
            <a:r>
              <a:rPr lang="hu-HU" dirty="0" smtClean="0"/>
              <a:t>szégyenét örömmel hordozom. Tudom, ha</a:t>
            </a:r>
          </a:p>
          <a:p>
            <a:pPr>
              <a:buNone/>
            </a:pPr>
            <a:r>
              <a:rPr lang="hu-HU" dirty="0" smtClean="0"/>
              <a:t>majd egykor Uram hazaszólít, a jutalmam Tőle</a:t>
            </a:r>
          </a:p>
          <a:p>
            <a:pPr>
              <a:buNone/>
            </a:pPr>
            <a:r>
              <a:rPr lang="hu-HU" dirty="0" smtClean="0"/>
              <a:t>megkapom.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: Szívembe zárom...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14266"/>
            <a:ext cx="8786842" cy="6643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1. </a:t>
            </a:r>
            <a:r>
              <a:rPr lang="hu-HU" b="1" dirty="0" smtClean="0"/>
              <a:t>Örvendjetek, mert Isten úgy szeret! Békét</a:t>
            </a:r>
          </a:p>
          <a:p>
            <a:pPr>
              <a:buNone/>
            </a:pPr>
            <a:r>
              <a:rPr lang="hu-HU" dirty="0" smtClean="0"/>
              <a:t>akar, nem zord ítéletet! Örvendjetek,</a:t>
            </a:r>
          </a:p>
          <a:p>
            <a:pPr>
              <a:buNone/>
            </a:pPr>
            <a:r>
              <a:rPr lang="hu-HU" dirty="0" smtClean="0"/>
              <a:t>örvendjetek! Jézus, az Isten Fia eljött értetek! </a:t>
            </a:r>
          </a:p>
          <a:p>
            <a:pPr>
              <a:buNone/>
            </a:pPr>
            <a:r>
              <a:rPr lang="hu-HU" dirty="0" smtClean="0"/>
              <a:t>Nem kell a sötétségben, bűnben élnetek!</a:t>
            </a:r>
          </a:p>
          <a:p>
            <a:pPr>
              <a:buNone/>
            </a:pPr>
            <a:r>
              <a:rPr lang="hu-HU" i="1" dirty="0" smtClean="0"/>
              <a:t>//: Halljátok meg e jó hírt, emberek! ://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2. Örvendjetek, Jézus feltámadott: Új életet és</a:t>
            </a:r>
          </a:p>
          <a:p>
            <a:pPr>
              <a:buNone/>
            </a:pPr>
            <a:r>
              <a:rPr lang="hu-HU" dirty="0" smtClean="0"/>
              <a:t>Új reményt hozott! Örvendjetek, </a:t>
            </a:r>
            <a:r>
              <a:rPr lang="hu-HU" dirty="0" err="1" smtClean="0"/>
              <a:t>örvendjetek</a:t>
            </a:r>
            <a:r>
              <a:rPr lang="hu-HU" dirty="0" smtClean="0"/>
              <a:t>!</a:t>
            </a:r>
          </a:p>
          <a:p>
            <a:pPr>
              <a:buNone/>
            </a:pPr>
            <a:r>
              <a:rPr lang="hu-HU" dirty="0" smtClean="0"/>
              <a:t>Nála az örök élet forrása ered. Jöjjetek, igyatok</a:t>
            </a:r>
          </a:p>
          <a:p>
            <a:pPr>
              <a:buNone/>
            </a:pPr>
            <a:r>
              <a:rPr lang="hu-HU" dirty="0" smtClean="0"/>
              <a:t>Hát éltető vizet!</a:t>
            </a:r>
          </a:p>
          <a:p>
            <a:pPr>
              <a:buNone/>
            </a:pPr>
            <a:r>
              <a:rPr lang="hu-HU" i="1" dirty="0" smtClean="0"/>
              <a:t>//: Halljátok meg e jó hírt, emberek! ://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357166"/>
            <a:ext cx="8715404" cy="6500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3. Örvendjetek, mert Jézus újra jön!</a:t>
            </a:r>
          </a:p>
          <a:p>
            <a:pPr>
              <a:buNone/>
            </a:pPr>
            <a:r>
              <a:rPr lang="hu-HU" dirty="0" smtClean="0"/>
              <a:t>Elszáll a gond, felszárad minden könny!</a:t>
            </a:r>
          </a:p>
          <a:p>
            <a:pPr>
              <a:buNone/>
            </a:pPr>
            <a:r>
              <a:rPr lang="hu-HU" dirty="0" smtClean="0"/>
              <a:t>Örvendjetek, </a:t>
            </a:r>
            <a:r>
              <a:rPr lang="hu-HU" dirty="0" err="1" smtClean="0"/>
              <a:t>örvendjetek</a:t>
            </a:r>
            <a:r>
              <a:rPr lang="hu-HU" dirty="0" smtClean="0"/>
              <a:t>! Fölragyog az</a:t>
            </a:r>
          </a:p>
          <a:p>
            <a:pPr>
              <a:buNone/>
            </a:pPr>
            <a:r>
              <a:rPr lang="hu-HU" dirty="0" smtClean="0"/>
              <a:t>igazság, s végre győz a jó. Országa, szent</a:t>
            </a:r>
          </a:p>
          <a:p>
            <a:pPr>
              <a:buNone/>
            </a:pPr>
            <a:r>
              <a:rPr lang="hu-HU" dirty="0" smtClean="0"/>
              <a:t>uralma örökkévaló.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i="1" dirty="0" smtClean="0"/>
              <a:t>//: Halljátok meg e jó hírt, emberek! ://</a:t>
            </a:r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14266"/>
            <a:ext cx="8715404" cy="6643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Semmim sem volt nekem,</a:t>
            </a:r>
          </a:p>
          <a:p>
            <a:pPr>
              <a:buNone/>
            </a:pPr>
            <a:r>
              <a:rPr lang="hu-HU" dirty="0" smtClean="0"/>
              <a:t>Amíg nem jöttél Istenem.</a:t>
            </a:r>
          </a:p>
          <a:p>
            <a:pPr>
              <a:buNone/>
            </a:pPr>
            <a:r>
              <a:rPr lang="hu-HU" dirty="0" smtClean="0"/>
              <a:t>Most megvan végre mindenem,</a:t>
            </a:r>
          </a:p>
          <a:p>
            <a:pPr>
              <a:buNone/>
            </a:pPr>
            <a:r>
              <a:rPr lang="hu-HU" dirty="0" smtClean="0"/>
              <a:t>Mert gazdaggá tett a kegyelem.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Mert kegyelmedből nekem adtad magad,</a:t>
            </a:r>
          </a:p>
          <a:p>
            <a:pPr>
              <a:buNone/>
            </a:pPr>
            <a:r>
              <a:rPr lang="en-US" dirty="0" smtClean="0"/>
              <a:t>S most </a:t>
            </a:r>
            <a:r>
              <a:rPr lang="en-US" dirty="0" err="1" smtClean="0"/>
              <a:t>szemt</a:t>
            </a:r>
            <a:r>
              <a:rPr lang="hu-HU" dirty="0" smtClean="0"/>
              <a:t>ő</a:t>
            </a:r>
            <a:r>
              <a:rPr lang="en-US" dirty="0" smtClean="0"/>
              <a:t>l </a:t>
            </a:r>
            <a:r>
              <a:rPr lang="en-US" dirty="0" err="1" smtClean="0"/>
              <a:t>szembe</a:t>
            </a:r>
            <a:r>
              <a:rPr lang="en-US" dirty="0" smtClean="0"/>
              <a:t> </a:t>
            </a:r>
            <a:r>
              <a:rPr lang="en-US" dirty="0" err="1" smtClean="0"/>
              <a:t>láthatlak</a:t>
            </a:r>
            <a:r>
              <a:rPr lang="en-US" dirty="0" smtClean="0"/>
              <a:t>.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Mert kegyelmedből lettem gyermeked,</a:t>
            </a:r>
          </a:p>
          <a:p>
            <a:pPr>
              <a:buNone/>
            </a:pPr>
            <a:r>
              <a:rPr lang="hu-HU" dirty="0" smtClean="0"/>
              <a:t>A kegyelmet köszönöm Neked,</a:t>
            </a:r>
          </a:p>
          <a:p>
            <a:pPr>
              <a:buNone/>
            </a:pPr>
            <a:r>
              <a:rPr lang="hu-HU" dirty="0" smtClean="0"/>
              <a:t>kegyelmed köszönöm Neked.</a:t>
            </a:r>
          </a:p>
          <a:p>
            <a:pPr>
              <a:buNone/>
            </a:pPr>
            <a:endParaRPr lang="hu-HU" dirty="0" smtClean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14266"/>
            <a:ext cx="8786842" cy="68580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b="1" dirty="0" smtClean="0"/>
              <a:t>Feladtad méltó nagy Neved, feláldoztad</a:t>
            </a:r>
          </a:p>
          <a:p>
            <a:pPr>
              <a:buNone/>
            </a:pPr>
            <a:r>
              <a:rPr lang="hu-HU" b="1" dirty="0" smtClean="0"/>
              <a:t>Az </a:t>
            </a:r>
            <a:r>
              <a:rPr lang="hu-HU" dirty="0" smtClean="0"/>
              <a:t>életed. Te formáltad azt, kiknek</a:t>
            </a:r>
          </a:p>
          <a:p>
            <a:pPr>
              <a:buNone/>
            </a:pPr>
            <a:r>
              <a:rPr lang="hu-HU" dirty="0" smtClean="0"/>
              <a:t>Kezében szenvedtél. Minden bűnöm,</a:t>
            </a:r>
          </a:p>
          <a:p>
            <a:pPr>
              <a:buNone/>
            </a:pPr>
            <a:r>
              <a:rPr lang="hu-HU" dirty="0" smtClean="0"/>
              <a:t>szégyenem, </a:t>
            </a:r>
            <a:r>
              <a:rPr lang="nl-NL" dirty="0" smtClean="0"/>
              <a:t>Fennmaradtak a kereszten. De</a:t>
            </a:r>
            <a:endParaRPr lang="hu-HU" dirty="0" smtClean="0"/>
          </a:p>
          <a:p>
            <a:pPr>
              <a:buNone/>
            </a:pPr>
            <a:r>
              <a:rPr lang="nl-NL" dirty="0" smtClean="0"/>
              <a:t>te újra élsz</a:t>
            </a:r>
            <a:r>
              <a:rPr lang="hu-HU" dirty="0" smtClean="0"/>
              <a:t> </a:t>
            </a:r>
            <a:r>
              <a:rPr lang="nl-NL" dirty="0" smtClean="0"/>
              <a:t>És</a:t>
            </a:r>
            <a:r>
              <a:rPr lang="hu-HU" dirty="0" smtClean="0"/>
              <a:t> Ura vagy mindeneknek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 tiéd vagyok megnyerted szívem,</a:t>
            </a:r>
          </a:p>
          <a:p>
            <a:pPr>
              <a:buNone/>
            </a:pPr>
            <a:r>
              <a:rPr lang="hu-HU" dirty="0" smtClean="0"/>
              <a:t>Dicsérni, akarlak szüntelen. Én soha meg</a:t>
            </a:r>
          </a:p>
          <a:p>
            <a:pPr>
              <a:buNone/>
            </a:pPr>
            <a:r>
              <a:rPr lang="hu-HU" dirty="0" smtClean="0"/>
              <a:t>nem állok, úgy </a:t>
            </a:r>
            <a:r>
              <a:rPr lang="nl-NL" dirty="0" smtClean="0"/>
              <a:t>szeretlek. Te vagy, ki értem</a:t>
            </a:r>
            <a:endParaRPr lang="hu-HU" dirty="0" smtClean="0"/>
          </a:p>
          <a:p>
            <a:pPr>
              <a:buNone/>
            </a:pPr>
            <a:r>
              <a:rPr lang="nl-NL" dirty="0" smtClean="0"/>
              <a:t>adtad életed, Hogy</a:t>
            </a:r>
            <a:r>
              <a:rPr lang="hu-HU" dirty="0" smtClean="0"/>
              <a:t> most szabaddá legyek.</a:t>
            </a:r>
          </a:p>
          <a:p>
            <a:pPr>
              <a:buNone/>
            </a:pPr>
            <a:r>
              <a:rPr lang="hu-HU" dirty="0" smtClean="0"/>
              <a:t>Hozzád száll a hangom már. Imádlak nagy</a:t>
            </a:r>
          </a:p>
          <a:p>
            <a:pPr>
              <a:buNone/>
            </a:pPr>
            <a:r>
              <a:rPr lang="hu-HU" dirty="0" smtClean="0"/>
              <a:t>király.</a:t>
            </a:r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14266"/>
            <a:ext cx="8786842" cy="66437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Igazságban, Lélekben, életem átadom,</a:t>
            </a:r>
          </a:p>
          <a:p>
            <a:pPr>
              <a:buNone/>
            </a:pPr>
            <a:r>
              <a:rPr lang="hu-HU" dirty="0" smtClean="0"/>
              <a:t>Szerelmemnek olaját, teljes hódolatom.</a:t>
            </a:r>
          </a:p>
          <a:p>
            <a:pPr>
              <a:buNone/>
            </a:pPr>
            <a:r>
              <a:rPr lang="hu-HU" dirty="0" smtClean="0"/>
              <a:t>Mindent átadok Neked, fogadd el, Istenem,</a:t>
            </a:r>
          </a:p>
          <a:p>
            <a:pPr>
              <a:buNone/>
            </a:pPr>
            <a:r>
              <a:rPr lang="hu-HU" dirty="0" smtClean="0"/>
              <a:t>Oltárodra hadd tegyem, itt van megtört szívem.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r>
              <a:rPr lang="hu-HU" dirty="0" smtClean="0"/>
              <a:t>Jézus hű, jó barát, mondd, mit adhatok?</a:t>
            </a:r>
          </a:p>
          <a:p>
            <a:pPr>
              <a:buNone/>
            </a:pPr>
            <a:r>
              <a:rPr lang="hu-HU" dirty="0" smtClean="0"/>
              <a:t>Szerető, nagy Király, vajon mit hozhatok?</a:t>
            </a:r>
          </a:p>
          <a:p>
            <a:pPr>
              <a:buNone/>
            </a:pPr>
            <a:r>
              <a:rPr lang="hu-HU" dirty="0" smtClean="0"/>
              <a:t>Mit mondhatnék Neked, miről szóljon dalom?</a:t>
            </a:r>
          </a:p>
          <a:p>
            <a:pPr>
              <a:buNone/>
            </a:pPr>
            <a:r>
              <a:rPr lang="hu-HU" dirty="0" smtClean="0"/>
              <a:t>Neved dicséretét hozom ajkaimon.</a:t>
            </a:r>
          </a:p>
          <a:p>
            <a:pPr>
              <a:buNone/>
            </a:pPr>
            <a:r>
              <a:rPr lang="hu-HU" dirty="0" smtClean="0"/>
              <a:t>Hálám elmondani minden szóm kevés,</a:t>
            </a:r>
          </a:p>
          <a:p>
            <a:pPr>
              <a:buNone/>
            </a:pPr>
            <a:r>
              <a:rPr lang="hu-HU" dirty="0" smtClean="0"/>
              <a:t>Hiszen oly nagy szeretettel tartozom Neked én!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endParaRPr lang="hu-HU" dirty="0" smtClean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14266"/>
            <a:ext cx="8786842" cy="6643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600" dirty="0" smtClean="0"/>
              <a:t>Kiválasztottál, új szívet adtál, ismertesd</a:t>
            </a:r>
          </a:p>
          <a:p>
            <a:pPr>
              <a:buNone/>
            </a:pPr>
            <a:r>
              <a:rPr lang="hu-HU" sz="3600" dirty="0" smtClean="0"/>
              <a:t>Meg velem útjaidat. Vezess engem</a:t>
            </a:r>
          </a:p>
          <a:p>
            <a:pPr>
              <a:buNone/>
            </a:pPr>
            <a:r>
              <a:rPr lang="hu-HU" sz="3600" dirty="0" smtClean="0"/>
              <a:t>Szentlelked </a:t>
            </a:r>
            <a:r>
              <a:rPr lang="en-US" sz="3600" dirty="0" err="1" smtClean="0"/>
              <a:t>által</a:t>
            </a:r>
            <a:r>
              <a:rPr lang="en-US" sz="3600" dirty="0" smtClean="0"/>
              <a:t>, </a:t>
            </a:r>
            <a:r>
              <a:rPr lang="en-US" sz="3600" dirty="0" err="1" smtClean="0"/>
              <a:t>hogy</a:t>
            </a:r>
            <a:r>
              <a:rPr lang="en-US" sz="3600" dirty="0" smtClean="0"/>
              <a:t> </a:t>
            </a:r>
            <a:r>
              <a:rPr lang="en-US" sz="3600" dirty="0" err="1" smtClean="0"/>
              <a:t>hirdethessem</a:t>
            </a:r>
            <a:r>
              <a:rPr lang="en-US" sz="3600" dirty="0" smtClean="0"/>
              <a:t> a</a:t>
            </a:r>
            <a:endParaRPr lang="hu-HU" sz="3600" dirty="0" smtClean="0"/>
          </a:p>
          <a:p>
            <a:pPr>
              <a:buNone/>
            </a:pPr>
            <a:r>
              <a:rPr lang="en-US" sz="3600" dirty="0" err="1" smtClean="0"/>
              <a:t>te</a:t>
            </a:r>
            <a:r>
              <a:rPr lang="en-US" sz="3600" dirty="0" smtClean="0"/>
              <a:t> </a:t>
            </a:r>
            <a:r>
              <a:rPr lang="en-US" sz="3600" dirty="0" err="1" smtClean="0"/>
              <a:t>nagy</a:t>
            </a:r>
            <a:r>
              <a:rPr lang="en-US" sz="3600" dirty="0" smtClean="0"/>
              <a:t> </a:t>
            </a:r>
            <a:r>
              <a:rPr lang="en-US" sz="3600" dirty="0" err="1" smtClean="0"/>
              <a:t>Nevedet</a:t>
            </a:r>
            <a:r>
              <a:rPr lang="en-US" sz="3600" dirty="0" smtClean="0"/>
              <a:t>!</a:t>
            </a:r>
          </a:p>
          <a:p>
            <a:pPr>
              <a:buNone/>
            </a:pPr>
            <a:endParaRPr lang="hu-HU" sz="3600" i="1" dirty="0" smtClean="0"/>
          </a:p>
          <a:p>
            <a:pPr>
              <a:buNone/>
            </a:pPr>
            <a:r>
              <a:rPr lang="hu-HU" sz="3600" i="1" dirty="0" smtClean="0"/>
              <a:t>Ref.: //: Ragadj magaddal, minden nap,</a:t>
            </a:r>
          </a:p>
          <a:p>
            <a:pPr>
              <a:buNone/>
            </a:pPr>
            <a:r>
              <a:rPr lang="hu-HU" sz="3600" i="1" dirty="0" smtClean="0"/>
              <a:t>Úgy kérlek, emelj fel szent trónod elé,</a:t>
            </a:r>
          </a:p>
          <a:p>
            <a:pPr>
              <a:buNone/>
            </a:pPr>
            <a:r>
              <a:rPr lang="hu-HU" sz="3600" i="1" dirty="0" smtClean="0"/>
              <a:t>Hadd lakhassam házadban! ://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214266"/>
            <a:ext cx="8858280" cy="66437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Oltalmam vagy, pajzsom és váram, Te</a:t>
            </a:r>
            <a:endParaRPr lang="hu-HU" dirty="0" smtClean="0"/>
          </a:p>
          <a:p>
            <a:pPr>
              <a:buNone/>
            </a:pPr>
            <a:r>
              <a:rPr lang="pt-BR" dirty="0" smtClean="0"/>
              <a:t>Tartasz</a:t>
            </a:r>
            <a:r>
              <a:rPr lang="hu-HU" dirty="0" smtClean="0"/>
              <a:t> meg, tudom, közel vagy. Minden</a:t>
            </a:r>
          </a:p>
          <a:p>
            <a:pPr>
              <a:buNone/>
            </a:pPr>
            <a:r>
              <a:rPr lang="hu-HU" dirty="0" smtClean="0"/>
              <a:t>utam két </a:t>
            </a:r>
            <a:r>
              <a:rPr lang="nl-NL" dirty="0" smtClean="0"/>
              <a:t>kezedben van, maradj velem,</a:t>
            </a:r>
            <a:endParaRPr lang="hu-HU" dirty="0" smtClean="0"/>
          </a:p>
          <a:p>
            <a:pPr>
              <a:buNone/>
            </a:pPr>
            <a:r>
              <a:rPr lang="nl-NL" dirty="0" smtClean="0"/>
              <a:t>légy mindig</a:t>
            </a:r>
            <a:r>
              <a:rPr lang="hu-HU" dirty="0" smtClean="0"/>
              <a:t> enyém!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i="1" dirty="0" smtClean="0"/>
              <a:t>Ref.: //: Ragadj magaddal, minden nap,</a:t>
            </a:r>
          </a:p>
          <a:p>
            <a:pPr>
              <a:buNone/>
            </a:pPr>
            <a:r>
              <a:rPr lang="hu-HU" i="1" dirty="0" smtClean="0"/>
              <a:t>Úgy kérlek, emelj fel szent trónod elé,</a:t>
            </a:r>
          </a:p>
          <a:p>
            <a:pPr>
              <a:buNone/>
            </a:pPr>
            <a:r>
              <a:rPr lang="hu-HU" i="1" dirty="0" smtClean="0"/>
              <a:t>Hadd lakhassam házadban! ://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dirty="0" smtClean="0"/>
              <a:t>Vezess drága Szentlélek az igazság</a:t>
            </a:r>
          </a:p>
          <a:p>
            <a:pPr>
              <a:buNone/>
            </a:pPr>
            <a:r>
              <a:rPr lang="hu-HU" dirty="0" smtClean="0"/>
              <a:t>ösvényére, hadd legyek fény!</a:t>
            </a:r>
          </a:p>
          <a:p>
            <a:pPr>
              <a:buNone/>
            </a:pPr>
            <a:r>
              <a:rPr lang="hu-HU" i="1" dirty="0" smtClean="0"/>
              <a:t>Ref.: Ragadj magaddal...</a:t>
            </a:r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14266"/>
            <a:ext cx="8786842" cy="66437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Ki vagy Te?  Hajnalfény lángoló</a:t>
            </a:r>
          </a:p>
          <a:p>
            <a:pPr>
              <a:buNone/>
            </a:pPr>
            <a:r>
              <a:rPr lang="hu-HU" dirty="0" smtClean="0"/>
              <a:t>Szebb vagy, mint a hold; napnál fényesebb</a:t>
            </a:r>
          </a:p>
          <a:p>
            <a:pPr>
              <a:buNone/>
            </a:pPr>
            <a:r>
              <a:rPr lang="hu-HU" dirty="0" smtClean="0"/>
              <a:t>Te vagy lelkem szerelme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r>
              <a:rPr lang="hu-HU" dirty="0" smtClean="0"/>
              <a:t>Vonj magadhoz még, vonj magadhoz még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r>
              <a:rPr lang="hu-HU" dirty="0" smtClean="0"/>
              <a:t>Ki vagy Te?  Mindig hívsz: jöjj közel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Vigasztalsz, ha fáj; erőt adsz, ha kell</a:t>
            </a:r>
          </a:p>
          <a:p>
            <a:pPr>
              <a:buNone/>
            </a:pPr>
            <a:r>
              <a:rPr lang="hu-HU" dirty="0" smtClean="0"/>
              <a:t>Te vagy lelkem szerelme</a:t>
            </a:r>
          </a:p>
          <a:p>
            <a:pPr>
              <a:buNone/>
            </a:pPr>
            <a:r>
              <a:rPr lang="hu-HU" dirty="0" smtClean="0"/>
              <a:t>Vonj magadhoz még, vonj magadhoz még 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r>
              <a:rPr lang="hu-HU" dirty="0" smtClean="0"/>
              <a:t>	Emelj fel, vigyél el</a:t>
            </a:r>
          </a:p>
          <a:p>
            <a:pPr>
              <a:buNone/>
            </a:pPr>
            <a:r>
              <a:rPr lang="hu-HU" dirty="0" smtClean="0"/>
              <a:t>	Veled kell az élet        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endParaRPr lang="hu-HU" dirty="0" smtClean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85728"/>
            <a:ext cx="8715404" cy="64294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a-DK" dirty="0" smtClean="0"/>
              <a:t>1. </a:t>
            </a:r>
            <a:r>
              <a:rPr lang="da-DK" b="1" dirty="0" smtClean="0"/>
              <a:t>Kenyered és borod táplál engem. Te</a:t>
            </a:r>
          </a:p>
          <a:p>
            <a:pPr>
              <a:buNone/>
            </a:pPr>
            <a:r>
              <a:rPr lang="hu-HU" dirty="0" smtClean="0"/>
              <a:t>gyógyítod szívem, hogyha fáj.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//: Maradj velem, úgy kérlek, Jézus,</a:t>
            </a:r>
          </a:p>
          <a:p>
            <a:pPr>
              <a:buNone/>
            </a:pPr>
            <a:r>
              <a:rPr lang="hu-HU" i="1" dirty="0" smtClean="0"/>
              <a:t>maradj velem, Tiéd leszek, Néked élek már. ://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2. Hétköznapok terhe, ami fáraszt, Adj erőt, ha nem bírom tovább.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Maradj velem, úgy kérlek…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3. A Te tested éltessen bennünket, adjon</a:t>
            </a:r>
          </a:p>
          <a:p>
            <a:pPr>
              <a:buNone/>
            </a:pPr>
            <a:r>
              <a:rPr lang="hu-HU" dirty="0" smtClean="0"/>
              <a:t>nekünk lelki kenyeret.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Maradj velem, úgy kérlek…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642918"/>
            <a:ext cx="8786842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Ki vagy Te, ki lemostad </a:t>
            </a:r>
            <a:r>
              <a:rPr lang="hu-HU" dirty="0" err="1" smtClean="0"/>
              <a:t>könyemet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Ha senki nincs velem, Te itt maradsz</a:t>
            </a:r>
          </a:p>
          <a:p>
            <a:pPr>
              <a:buNone/>
            </a:pPr>
            <a:r>
              <a:rPr lang="hu-HU" dirty="0" smtClean="0"/>
              <a:t>Közel Te vagy lelkem szerelme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Vonj magadhoz még, vonj magadhoz</a:t>
            </a:r>
          </a:p>
          <a:p>
            <a:pPr>
              <a:buNone/>
            </a:pPr>
            <a:r>
              <a:rPr lang="hu-HU" dirty="0" smtClean="0"/>
              <a:t>még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r>
              <a:rPr lang="hu-HU" dirty="0" smtClean="0"/>
              <a:t>	Vezess hát, vigyél át</a:t>
            </a:r>
          </a:p>
          <a:p>
            <a:pPr>
              <a:buNone/>
            </a:pPr>
            <a:r>
              <a:rPr lang="hu-HU" dirty="0" smtClean="0"/>
              <a:t>	Veled kell az élet</a:t>
            </a:r>
          </a:p>
          <a:p>
            <a:pPr>
              <a:buNone/>
            </a:pPr>
            <a:endParaRPr lang="hu-HU" dirty="0" smtClean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14266"/>
            <a:ext cx="8786842" cy="66437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b="1" dirty="0" smtClean="0"/>
              <a:t>Zene nem szól már, és minden távol jár</a:t>
            </a:r>
          </a:p>
          <a:p>
            <a:pPr>
              <a:buNone/>
            </a:pPr>
            <a:r>
              <a:rPr lang="hu-HU" dirty="0" smtClean="0"/>
              <a:t>Jöhetek hozzád!</a:t>
            </a:r>
          </a:p>
          <a:p>
            <a:pPr>
              <a:buNone/>
            </a:pPr>
            <a:r>
              <a:rPr lang="hu-HU" dirty="0" smtClean="0"/>
              <a:t>Mit is mondhatnék, mit hozhatnék eléd,</a:t>
            </a:r>
          </a:p>
          <a:p>
            <a:pPr>
              <a:buNone/>
            </a:pPr>
            <a:r>
              <a:rPr lang="hu-HU" dirty="0" smtClean="0"/>
              <a:t>Mi neked is érték?</a:t>
            </a:r>
          </a:p>
          <a:p>
            <a:pPr>
              <a:buNone/>
            </a:pPr>
            <a:r>
              <a:rPr lang="hu-HU" dirty="0" smtClean="0"/>
              <a:t>Többet, mint egyszerű dalt, ami halkan elhal.</a:t>
            </a:r>
          </a:p>
          <a:p>
            <a:pPr>
              <a:buNone/>
            </a:pPr>
            <a:r>
              <a:rPr lang="hu-HU" dirty="0" smtClean="0"/>
              <a:t>Hadd hozzam azt, amit vársz!</a:t>
            </a:r>
          </a:p>
          <a:p>
            <a:pPr>
              <a:buNone/>
            </a:pPr>
            <a:r>
              <a:rPr lang="hu-HU" dirty="0" smtClean="0"/>
              <a:t>Tudom, hogy mélyebbre látsz puszta felszínen</a:t>
            </a:r>
          </a:p>
          <a:p>
            <a:pPr>
              <a:buNone/>
            </a:pPr>
            <a:r>
              <a:rPr lang="hu-HU" dirty="0" smtClean="0"/>
              <a:t>át. Bennem Te kincset találsz!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hu-HU" i="1" dirty="0" smtClean="0"/>
              <a:t>Adj nekem, Uram, imádó szívet, ami csak rólad</a:t>
            </a:r>
          </a:p>
          <a:p>
            <a:pPr>
              <a:buNone/>
            </a:pPr>
            <a:r>
              <a:rPr lang="hu-HU" i="1" dirty="0" smtClean="0"/>
              <a:t>szól! Mi csak rólad szól, Jézus!</a:t>
            </a:r>
          </a:p>
          <a:p>
            <a:pPr>
              <a:buNone/>
            </a:pPr>
            <a:r>
              <a:rPr lang="hu-HU" i="1" dirty="0" smtClean="0"/>
              <a:t>Ne </a:t>
            </a:r>
            <a:r>
              <a:rPr lang="hu-HU" i="1" dirty="0" err="1" smtClean="0"/>
              <a:t>ródd</a:t>
            </a:r>
            <a:r>
              <a:rPr lang="hu-HU" i="1" dirty="0" smtClean="0"/>
              <a:t> fel nekem, hogy mássá tettem,</a:t>
            </a:r>
          </a:p>
          <a:p>
            <a:pPr>
              <a:buNone/>
            </a:pPr>
            <a:r>
              <a:rPr lang="hu-HU" i="1" dirty="0" smtClean="0"/>
              <a:t>Ami csak rólad szól, csak rólad szól, Jézus!</a:t>
            </a: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14266"/>
            <a:ext cx="8786842" cy="6643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Szavak nem tudnák elmondani, Atyám,</a:t>
            </a:r>
          </a:p>
          <a:p>
            <a:pPr>
              <a:buNone/>
            </a:pPr>
            <a:r>
              <a:rPr lang="hu-HU" dirty="0" smtClean="0"/>
              <a:t>Ami méltó Hozzád. Lehet, semmim</a:t>
            </a:r>
          </a:p>
          <a:p>
            <a:pPr>
              <a:buNone/>
            </a:pPr>
            <a:r>
              <a:rPr lang="hu-HU" dirty="0" smtClean="0"/>
              <a:t>nincs, mit adhatnék neked, Fogadd el</a:t>
            </a:r>
          </a:p>
          <a:p>
            <a:pPr>
              <a:buNone/>
            </a:pPr>
            <a:r>
              <a:rPr lang="hu-HU" dirty="0" smtClean="0"/>
              <a:t>lényemet! Több ez, mint egyszerű dal, ami</a:t>
            </a:r>
          </a:p>
          <a:p>
            <a:pPr>
              <a:buNone/>
            </a:pPr>
            <a:r>
              <a:rPr lang="hu-HU" dirty="0" smtClean="0"/>
              <a:t>Halkan elhal, Hadd hozzam azt, amit vársz!</a:t>
            </a:r>
          </a:p>
          <a:p>
            <a:pPr>
              <a:buNone/>
            </a:pPr>
            <a:r>
              <a:rPr lang="hu-HU" dirty="0" smtClean="0"/>
              <a:t>Tudom, hogy mélyebbre látsz puszta</a:t>
            </a:r>
          </a:p>
          <a:p>
            <a:pPr>
              <a:buNone/>
            </a:pPr>
            <a:r>
              <a:rPr lang="hu-HU" dirty="0" smtClean="0"/>
              <a:t>felszínen át. Bennem Te kincset találsz!</a:t>
            </a:r>
            <a:endParaRPr lang="hu-HU" i="1" dirty="0" smtClean="0"/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Adj nekem, Uram, imádó szívet, ami</a:t>
            </a:r>
          </a:p>
          <a:p>
            <a:pPr>
              <a:buNone/>
            </a:pPr>
            <a:r>
              <a:rPr lang="hu-HU" i="1" dirty="0" smtClean="0"/>
              <a:t>csak rólad szól! Mi csak rólad szól, Jézus!</a:t>
            </a:r>
          </a:p>
          <a:p>
            <a:pPr>
              <a:buNone/>
            </a:pPr>
            <a:r>
              <a:rPr lang="hu-HU" i="1" dirty="0" smtClean="0"/>
              <a:t>Ne </a:t>
            </a:r>
            <a:r>
              <a:rPr lang="hu-HU" i="1" dirty="0" err="1" smtClean="0"/>
              <a:t>ródd</a:t>
            </a:r>
            <a:r>
              <a:rPr lang="hu-HU" i="1" dirty="0" smtClean="0"/>
              <a:t> fel nekem, hogy mássá tettem,</a:t>
            </a:r>
          </a:p>
          <a:p>
            <a:pPr>
              <a:buNone/>
            </a:pPr>
            <a:r>
              <a:rPr lang="hu-HU" i="1" dirty="0" smtClean="0"/>
              <a:t>Ami csak rólad szól, csak rólad szól, Jézus!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14266"/>
            <a:ext cx="8786842" cy="6786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Jézus, én Téged választottalak,</a:t>
            </a:r>
          </a:p>
          <a:p>
            <a:pPr>
              <a:buNone/>
            </a:pPr>
            <a:r>
              <a:rPr lang="hu-HU" dirty="0" smtClean="0"/>
              <a:t>Hol halál jár és fojtogat,Ott Te vagy</a:t>
            </a:r>
          </a:p>
          <a:p>
            <a:pPr>
              <a:buNone/>
            </a:pPr>
            <a:r>
              <a:rPr lang="hu-HU" dirty="0" smtClean="0"/>
              <a:t>nekem az élet! Feléd tárom két kezem,</a:t>
            </a:r>
          </a:p>
          <a:p>
            <a:pPr>
              <a:buNone/>
            </a:pPr>
            <a:r>
              <a:rPr lang="hu-HU" dirty="0" smtClean="0"/>
              <a:t>Engem küldjél Istenem, Jelként, ahova</a:t>
            </a:r>
          </a:p>
          <a:p>
            <a:pPr>
              <a:buNone/>
            </a:pPr>
            <a:r>
              <a:rPr lang="hu-HU" dirty="0" smtClean="0"/>
              <a:t>kell!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nl-NL" i="1" dirty="0" smtClean="0"/>
              <a:t>Hát jöjj, és élj velem,</a:t>
            </a:r>
            <a:r>
              <a:rPr lang="hu-HU" i="1" dirty="0" smtClean="0"/>
              <a:t> egy egész életen</a:t>
            </a:r>
          </a:p>
          <a:p>
            <a:pPr>
              <a:buNone/>
            </a:pPr>
            <a:r>
              <a:rPr lang="hu-HU" i="1" dirty="0" smtClean="0"/>
              <a:t>át! Nem győz a félelem, Ha látja szívem</a:t>
            </a:r>
          </a:p>
          <a:p>
            <a:pPr>
              <a:buNone/>
            </a:pPr>
            <a:r>
              <a:rPr lang="hu-HU" i="1" dirty="0" smtClean="0"/>
              <a:t>Urát!</a:t>
            </a:r>
          </a:p>
          <a:p>
            <a:pPr>
              <a:buNone/>
            </a:pPr>
            <a:endParaRPr lang="hu-HU" dirty="0" smtClean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14266"/>
            <a:ext cx="8715404" cy="6643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600" dirty="0" smtClean="0"/>
              <a:t>Minden nap veled leszek, fogom a</a:t>
            </a:r>
          </a:p>
          <a:p>
            <a:pPr>
              <a:buNone/>
            </a:pPr>
            <a:r>
              <a:rPr lang="hu-HU" sz="3600" dirty="0" smtClean="0"/>
              <a:t>kezed. Csak őrizd meg mindig, tisztán a</a:t>
            </a:r>
          </a:p>
          <a:p>
            <a:pPr>
              <a:buNone/>
            </a:pPr>
            <a:r>
              <a:rPr lang="hu-HU" sz="3600" dirty="0" smtClean="0"/>
              <a:t>szíved. El nem hagylak téged, el nem</a:t>
            </a:r>
          </a:p>
          <a:p>
            <a:pPr>
              <a:buNone/>
            </a:pPr>
            <a:r>
              <a:rPr lang="hu-HU" sz="3600" dirty="0" smtClean="0"/>
              <a:t>távozom. Kiáltasz hozzám, és én</a:t>
            </a:r>
          </a:p>
          <a:p>
            <a:pPr>
              <a:buNone/>
            </a:pPr>
            <a:r>
              <a:rPr lang="hu-HU" sz="3600" dirty="0" smtClean="0"/>
              <a:t>meghallgatom.</a:t>
            </a:r>
          </a:p>
          <a:p>
            <a:pPr>
              <a:buNone/>
            </a:pPr>
            <a:endParaRPr lang="hu-HU" sz="3600" dirty="0" smtClean="0"/>
          </a:p>
          <a:p>
            <a:pPr>
              <a:buNone/>
            </a:pPr>
            <a:r>
              <a:rPr lang="hu-HU" sz="3600" dirty="0" smtClean="0"/>
              <a:t>Hát ne félj én népem, hisz tiéd az</a:t>
            </a:r>
          </a:p>
          <a:p>
            <a:pPr>
              <a:buNone/>
            </a:pPr>
            <a:r>
              <a:rPr lang="hu-HU" sz="3600" dirty="0" smtClean="0"/>
              <a:t>örökségem. Ne félj és ne lankadj el, hisz</a:t>
            </a:r>
          </a:p>
          <a:p>
            <a:pPr>
              <a:buNone/>
            </a:pPr>
            <a:r>
              <a:rPr lang="hu-HU" sz="3600" dirty="0" smtClean="0"/>
              <a:t>neked győznöd kell.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214266"/>
            <a:ext cx="8858280" cy="664373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u-HU" dirty="0" smtClean="0"/>
              <a:t>Vezess sátradba, Uram, szüntelen</a:t>
            </a:r>
          </a:p>
          <a:p>
            <a:pPr marL="514350" indent="-514350">
              <a:buNone/>
            </a:pPr>
            <a:r>
              <a:rPr lang="hu-HU" dirty="0" smtClean="0"/>
              <a:t>hívlak, Én Istenem vagy Te, úgy vágyom</a:t>
            </a:r>
          </a:p>
          <a:p>
            <a:pPr marL="514350" indent="-514350">
              <a:buNone/>
            </a:pPr>
            <a:r>
              <a:rPr lang="hu-HU" dirty="0" smtClean="0"/>
              <a:t>utánad. Engedd hallanom hangod,</a:t>
            </a:r>
          </a:p>
          <a:p>
            <a:pPr marL="514350" indent="-514350">
              <a:buNone/>
            </a:pPr>
            <a:r>
              <a:rPr lang="hu-HU" dirty="0" smtClean="0"/>
              <a:t>Hiszen Tőled van az élet. Nem ad</a:t>
            </a:r>
          </a:p>
          <a:p>
            <a:pPr marL="514350" indent="-514350">
              <a:buNone/>
            </a:pPr>
            <a:r>
              <a:rPr lang="hu-HU" dirty="0" smtClean="0"/>
              <a:t>Boldogságot más, csak a Te jelenléted.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nn-NO" i="1" dirty="0" smtClean="0"/>
              <a:t>Refr.: Tisztíts meg, ó, Uram, szent</a:t>
            </a:r>
            <a:endParaRPr lang="hu-HU" i="1" dirty="0" smtClean="0"/>
          </a:p>
          <a:p>
            <a:pPr>
              <a:buNone/>
            </a:pPr>
            <a:r>
              <a:rPr lang="nn-NO" i="1" dirty="0" smtClean="0"/>
              <a:t>tüzeddel!</a:t>
            </a:r>
            <a:r>
              <a:rPr lang="hu-HU" i="1" dirty="0" smtClean="0"/>
              <a:t> Szentelj meg a Bárány</a:t>
            </a:r>
          </a:p>
          <a:p>
            <a:pPr>
              <a:buNone/>
            </a:pPr>
            <a:r>
              <a:rPr lang="hu-HU" i="1" dirty="0" smtClean="0"/>
              <a:t>vérével! Vedd izzó parazsad a mennyei</a:t>
            </a:r>
          </a:p>
          <a:p>
            <a:pPr>
              <a:buNone/>
            </a:pPr>
            <a:r>
              <a:rPr lang="hu-HU" i="1" dirty="0" smtClean="0"/>
              <a:t>oltárról, érintsd meg ajkai, hogy szent</a:t>
            </a:r>
          </a:p>
          <a:p>
            <a:pPr>
              <a:buNone/>
            </a:pPr>
            <a:r>
              <a:rPr lang="hu-HU" i="1" dirty="0" smtClean="0"/>
              <a:t>legyek.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14266"/>
            <a:ext cx="8786842" cy="66437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2. Szólj, Uram, hallja szolgád a Te kedves</a:t>
            </a:r>
          </a:p>
          <a:p>
            <a:pPr>
              <a:buNone/>
            </a:pPr>
            <a:r>
              <a:rPr lang="en-US" dirty="0" err="1" smtClean="0"/>
              <a:t>beszéded</a:t>
            </a:r>
            <a:r>
              <a:rPr lang="en-US" dirty="0" smtClean="0"/>
              <a:t>, </a:t>
            </a:r>
            <a:r>
              <a:rPr lang="en-US" dirty="0" err="1" smtClean="0"/>
              <a:t>Szívem</a:t>
            </a:r>
            <a:r>
              <a:rPr lang="en-US" dirty="0" smtClean="0"/>
              <a:t> </a:t>
            </a:r>
            <a:r>
              <a:rPr lang="en-US" dirty="0" err="1" smtClean="0"/>
              <a:t>mélyére</a:t>
            </a:r>
            <a:r>
              <a:rPr lang="en-US" dirty="0" smtClean="0"/>
              <a:t> </a:t>
            </a:r>
            <a:r>
              <a:rPr lang="en-US" dirty="0" err="1" smtClean="0"/>
              <a:t>rejtem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endParaRPr lang="hu-HU" dirty="0" smtClean="0"/>
          </a:p>
          <a:p>
            <a:pPr>
              <a:buNone/>
            </a:pPr>
            <a:r>
              <a:rPr lang="en-US" dirty="0" smtClean="0"/>
              <a:t>Ne</a:t>
            </a:r>
            <a:r>
              <a:rPr lang="hu-HU" dirty="0" smtClean="0"/>
              <a:t> vétkezzem többé. </a:t>
            </a:r>
          </a:p>
          <a:p>
            <a:pPr>
              <a:buNone/>
            </a:pPr>
            <a:r>
              <a:rPr lang="hu-HU" dirty="0" smtClean="0"/>
              <a:t>Készen állok most Előtted,</a:t>
            </a:r>
          </a:p>
          <a:p>
            <a:pPr>
              <a:buNone/>
            </a:pPr>
            <a:r>
              <a:rPr lang="hu-HU" dirty="0" smtClean="0"/>
              <a:t>hogy tegyem, amit parancsolsz, amit</a:t>
            </a:r>
          </a:p>
          <a:p>
            <a:pPr>
              <a:buNone/>
            </a:pPr>
            <a:r>
              <a:rPr lang="hu-HU" dirty="0" smtClean="0"/>
              <a:t>Rám bízol, Uram, örömmel elvégzem.</a:t>
            </a:r>
          </a:p>
          <a:p>
            <a:pPr>
              <a:buNone/>
            </a:pPr>
            <a:endParaRPr lang="hu-HU" i="1" dirty="0" smtClean="0"/>
          </a:p>
          <a:p>
            <a:pPr>
              <a:buNone/>
            </a:pPr>
            <a:r>
              <a:rPr lang="nn-NO" i="1" dirty="0" smtClean="0"/>
              <a:t>Refr.: Tisztíts meg, ó, Uram, szent</a:t>
            </a:r>
            <a:endParaRPr lang="hu-HU" i="1" dirty="0" smtClean="0"/>
          </a:p>
          <a:p>
            <a:pPr>
              <a:buNone/>
            </a:pPr>
            <a:r>
              <a:rPr lang="nn-NO" i="1" dirty="0" smtClean="0"/>
              <a:t>tüzeddel!</a:t>
            </a:r>
            <a:r>
              <a:rPr lang="hu-HU" i="1" dirty="0" smtClean="0"/>
              <a:t> Szentelj meg a Bárány</a:t>
            </a:r>
          </a:p>
          <a:p>
            <a:pPr>
              <a:buNone/>
            </a:pPr>
            <a:r>
              <a:rPr lang="hu-HU" i="1" dirty="0" smtClean="0"/>
              <a:t>vérével! Vedd izzó parazsad a mennyei</a:t>
            </a:r>
          </a:p>
          <a:p>
            <a:pPr>
              <a:buNone/>
            </a:pPr>
            <a:r>
              <a:rPr lang="hu-HU" i="1" dirty="0" smtClean="0"/>
              <a:t>oltárról, érintsd meg ajkai, hogy szent</a:t>
            </a:r>
          </a:p>
          <a:p>
            <a:pPr>
              <a:buNone/>
            </a:pPr>
            <a:r>
              <a:rPr lang="hu-HU" i="1" dirty="0" smtClean="0"/>
              <a:t>legyek.</a:t>
            </a:r>
          </a:p>
          <a:p>
            <a:pPr>
              <a:buNone/>
            </a:pPr>
            <a:endParaRPr lang="hu-HU" dirty="0" smtClean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14266"/>
            <a:ext cx="8786842" cy="6643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4000" b="1" dirty="0" smtClean="0"/>
              <a:t>Esdve kérlek, jó Atyám, őrizd meg szívem!</a:t>
            </a:r>
            <a:br>
              <a:rPr lang="hu-HU" sz="4000" b="1" dirty="0" smtClean="0"/>
            </a:br>
            <a:r>
              <a:rPr lang="hu-HU" sz="4000" dirty="0" smtClean="0"/>
              <a:t>Néked átadom magam, vedd az életem.</a:t>
            </a:r>
            <a:br>
              <a:rPr lang="hu-HU" sz="4000" dirty="0" smtClean="0"/>
            </a:b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 smtClean="0"/>
              <a:t>Sátán támad ellenem, </a:t>
            </a:r>
            <a:br>
              <a:rPr lang="hu-HU" sz="4000" dirty="0" smtClean="0"/>
            </a:br>
            <a:r>
              <a:rPr lang="hu-HU" sz="4000" dirty="0" smtClean="0"/>
              <a:t>szívem ne engedd neki soha, </a:t>
            </a:r>
            <a:r>
              <a:rPr lang="hu-HU" sz="4000" dirty="0" err="1" smtClean="0"/>
              <a:t>soha</a:t>
            </a:r>
            <a:r>
              <a:rPr lang="hu-HU" sz="4000" dirty="0" smtClean="0"/>
              <a:t> sem!</a:t>
            </a:r>
            <a:br>
              <a:rPr lang="hu-HU" sz="4000" dirty="0" smtClean="0"/>
            </a:br>
            <a:r>
              <a:rPr lang="hu-HU" sz="4000" dirty="0" smtClean="0"/>
              <a:t>Esdve kérlek, jó Atyám, őrizd meg szívem!</a:t>
            </a:r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14266"/>
            <a:ext cx="8786842" cy="6643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4000" b="1" dirty="0" smtClean="0"/>
              <a:t>Ó, Uram, szívem Tiéd, s én kereslek</a:t>
            </a:r>
          </a:p>
          <a:p>
            <a:pPr>
              <a:buNone/>
            </a:pPr>
            <a:r>
              <a:rPr lang="hu-HU" sz="4000" dirty="0" smtClean="0"/>
              <a:t>Téged, Jézusom. Kérlek, vezess!</a:t>
            </a:r>
          </a:p>
          <a:p>
            <a:pPr>
              <a:buNone/>
            </a:pPr>
            <a:r>
              <a:rPr lang="hu-HU" sz="4000" dirty="0" smtClean="0"/>
              <a:t>Ó, Uram, szívem Tiéd, s én kereslek.</a:t>
            </a:r>
          </a:p>
          <a:p>
            <a:pPr>
              <a:buNone/>
            </a:pPr>
            <a:r>
              <a:rPr lang="hu-HU" sz="4000" dirty="0" smtClean="0"/>
              <a:t>Kedves áldozat hadd lehessek!</a:t>
            </a:r>
          </a:p>
          <a:p>
            <a:pPr>
              <a:buNone/>
            </a:pPr>
            <a:endParaRPr lang="hu-HU" sz="4000" dirty="0" smtClean="0"/>
          </a:p>
          <a:p>
            <a:pPr>
              <a:buNone/>
            </a:pPr>
            <a:r>
              <a:rPr lang="hu-HU" sz="4000" dirty="0" smtClean="0"/>
              <a:t>Dicsérlek Téged</a:t>
            </a:r>
          </a:p>
          <a:p>
            <a:pPr>
              <a:buNone/>
            </a:pPr>
            <a:r>
              <a:rPr lang="hu-HU" sz="4000" dirty="0" smtClean="0"/>
              <a:t>szeretetedért.</a:t>
            </a:r>
          </a:p>
          <a:p>
            <a:pPr>
              <a:buNone/>
            </a:pPr>
            <a:r>
              <a:rPr lang="hu-HU" sz="4000" dirty="0" smtClean="0"/>
              <a:t>Ahogy arcod ragyog rám,</a:t>
            </a:r>
          </a:p>
          <a:p>
            <a:pPr>
              <a:buNone/>
            </a:pPr>
            <a:r>
              <a:rPr lang="hu-HU" sz="4000" dirty="0" smtClean="0"/>
              <a:t>szépségedről éneklek.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771800" y="2708920"/>
            <a:ext cx="8229600" cy="1143000"/>
          </a:xfrm>
        </p:spPr>
        <p:txBody>
          <a:bodyPr>
            <a:noAutofit/>
          </a:bodyPr>
          <a:lstStyle/>
          <a:p>
            <a:pPr algn="l"/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332656"/>
            <a:ext cx="8186766" cy="57935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4000" dirty="0" smtClean="0"/>
              <a:t>Nekem nincs más Rajtad kívül, Jézus!</a:t>
            </a:r>
            <a:br>
              <a:rPr lang="hu-HU" sz="4000" dirty="0" smtClean="0"/>
            </a:br>
            <a:r>
              <a:rPr lang="hu-HU" sz="4000" dirty="0" smtClean="0"/>
              <a:t>Életem forrása vagy!</a:t>
            </a:r>
            <a:br>
              <a:rPr lang="hu-HU" sz="4000" dirty="0" smtClean="0"/>
            </a:br>
            <a:r>
              <a:rPr lang="hu-HU" sz="4000" dirty="0" smtClean="0"/>
              <a:t>Kézzel-lábbal, szívvel-szájjal</a:t>
            </a:r>
            <a:br>
              <a:rPr lang="hu-HU" sz="4000" dirty="0" smtClean="0"/>
            </a:br>
            <a:r>
              <a:rPr lang="hu-HU" sz="4000" dirty="0" smtClean="0"/>
              <a:t>Dicsérlek, Uram!</a:t>
            </a:r>
            <a:br>
              <a:rPr lang="hu-HU" sz="4000" dirty="0" smtClean="0"/>
            </a:br>
            <a:r>
              <a:rPr lang="hu-HU" sz="4000" i="1" dirty="0" smtClean="0"/>
              <a:t/>
            </a:r>
            <a:br>
              <a:rPr lang="hu-HU" sz="4000" i="1" dirty="0" smtClean="0"/>
            </a:br>
            <a:r>
              <a:rPr lang="pt-BR" sz="4000" i="1" dirty="0" smtClean="0"/>
              <a:t>Ez a hús-vér templom Érted épült,</a:t>
            </a:r>
            <a:br>
              <a:rPr lang="pt-BR" sz="4000" i="1" dirty="0" smtClean="0"/>
            </a:br>
            <a:r>
              <a:rPr lang="hu-HU" sz="4000" i="1" dirty="0" smtClean="0"/>
              <a:t>Neked ég a tűz bent, oltárainál.</a:t>
            </a:r>
            <a:br>
              <a:rPr lang="hu-HU" sz="4000" i="1" dirty="0" smtClean="0"/>
            </a:br>
            <a:r>
              <a:rPr lang="hu-HU" sz="4000" i="1" dirty="0" smtClean="0"/>
              <a:t>Ez a hús-vér templom Téged dicsér,</a:t>
            </a:r>
            <a:br>
              <a:rPr lang="hu-HU" sz="4000" i="1" dirty="0" smtClean="0"/>
            </a:br>
            <a:r>
              <a:rPr lang="hu-HU" sz="4000" i="1" dirty="0" smtClean="0"/>
              <a:t>Szívem minden húrja Rólad muzsikál</a:t>
            </a:r>
            <a:r>
              <a:rPr lang="hu-HU" i="1" dirty="0" smtClean="0"/>
              <a:t>.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1472" y="428604"/>
            <a:ext cx="8358246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4. A te véred által menekült meg Földünk népe minden bűn alól.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//: Maradj velem, úgy kérlek, Jézus, maradj velem, Tiéd leszek, Néked élek már. ://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5. Leborulva imádlak én téged, Szívemből a hála dala száll.</a:t>
            </a:r>
          </a:p>
          <a:p>
            <a:pPr>
              <a:buNone/>
            </a:pPr>
            <a:r>
              <a:rPr lang="hu-HU" i="1" dirty="0" err="1" smtClean="0"/>
              <a:t>Refr</a:t>
            </a:r>
            <a:r>
              <a:rPr lang="hu-HU" i="1" dirty="0" smtClean="0"/>
              <a:t>.: Maradj velem, úgy kérlek…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67744" y="2636912"/>
            <a:ext cx="6876256" cy="1143000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476672"/>
            <a:ext cx="8258204" cy="56494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4000" dirty="0" smtClean="0"/>
              <a:t>||: Ez az a dal, mit a Mennyben angyali kórus zeng:</a:t>
            </a:r>
            <a:br>
              <a:rPr lang="hu-HU" sz="4000" dirty="0" smtClean="0"/>
            </a:br>
            <a:r>
              <a:rPr lang="hu-HU" sz="4000" dirty="0" smtClean="0"/>
              <a:t>„A dicsőség a Bárányé!”. :||</a:t>
            </a:r>
          </a:p>
          <a:p>
            <a:pPr>
              <a:buNone/>
            </a:pP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 smtClean="0"/>
              <a:t>Ref.:</a:t>
            </a:r>
            <a:br>
              <a:rPr lang="hu-HU" sz="4000" dirty="0" smtClean="0"/>
            </a:br>
            <a:r>
              <a:rPr lang="hu-HU" sz="4000" dirty="0" smtClean="0"/>
              <a:t>Halleluja, </a:t>
            </a:r>
            <a:r>
              <a:rPr lang="hu-HU" sz="4000" dirty="0" err="1" smtClean="0"/>
              <a:t>halleluja</a:t>
            </a:r>
            <a:r>
              <a:rPr lang="hu-HU" sz="4000" dirty="0" smtClean="0"/>
              <a:t>, </a:t>
            </a:r>
            <a:r>
              <a:rPr lang="hu-HU" sz="4000" dirty="0" err="1" smtClean="0"/>
              <a:t>halleluja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 smtClean="0"/>
              <a:t>Imádatunk Tiéd… örökké!</a:t>
            </a:r>
            <a:br>
              <a:rPr lang="hu-HU" sz="4000" dirty="0" smtClean="0"/>
            </a:br>
            <a:endParaRPr lang="hu-HU" sz="4000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11760" y="2636912"/>
            <a:ext cx="6732240" cy="1143000"/>
          </a:xfrm>
        </p:spPr>
        <p:txBody>
          <a:bodyPr>
            <a:noAutofit/>
          </a:bodyPr>
          <a:lstStyle/>
          <a:p>
            <a:pPr algn="l"/>
            <a:r>
              <a:rPr lang="hu-HU" sz="2800" dirty="0" smtClean="0"/>
              <a:t/>
            </a:r>
            <a:br>
              <a:rPr lang="hu-HU" sz="2800" dirty="0" smtClean="0"/>
            </a:b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476672"/>
            <a:ext cx="8186766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A hegyek s tengerek felett, folyóid zúgják,</a:t>
            </a:r>
            <a:br>
              <a:rPr lang="hu-HU" b="1" dirty="0" smtClean="0"/>
            </a:br>
            <a:r>
              <a:rPr lang="hu-HU" dirty="0" smtClean="0"/>
              <a:t>hogy szeretsz, s én megnyitom szívem, hogy</a:t>
            </a:r>
            <a:br>
              <a:rPr lang="hu-HU" dirty="0" smtClean="0"/>
            </a:br>
            <a:r>
              <a:rPr lang="hu-HU" dirty="0" smtClean="0"/>
              <a:t>gyógyításod szabaddá tegyen.</a:t>
            </a:r>
            <a:br>
              <a:rPr lang="hu-HU" dirty="0" smtClean="0"/>
            </a:br>
            <a:r>
              <a:rPr lang="hu-HU" dirty="0" smtClean="0"/>
              <a:t>Örvendek igazságodon, magasztallak minden</a:t>
            </a:r>
            <a:br>
              <a:rPr lang="hu-HU" dirty="0" smtClean="0"/>
            </a:br>
            <a:r>
              <a:rPr lang="hu-HU" dirty="0" smtClean="0"/>
              <a:t>napon, örökké éneklek, és szereteted áldom.</a:t>
            </a:r>
            <a:br>
              <a:rPr lang="hu-HU" dirty="0" smtClean="0"/>
            </a:b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i="1" dirty="0" smtClean="0"/>
              <a:t>Mindig csak Rólad énekelnék (4x)</a:t>
            </a:r>
            <a:br>
              <a:rPr lang="hu-HU" i="1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pt-BR" dirty="0" smtClean="0"/>
              <a:t>A szívem ujjong s táncol, nem érti a világ, de</a:t>
            </a:r>
            <a:br>
              <a:rPr lang="pt-BR" dirty="0" smtClean="0"/>
            </a:br>
            <a:r>
              <a:rPr lang="hu-HU" dirty="0" smtClean="0"/>
              <a:t>amikor meglátnak, nagy öröm lesz majd,</a:t>
            </a:r>
            <a:br>
              <a:rPr lang="hu-HU" dirty="0" smtClean="0"/>
            </a:br>
            <a:r>
              <a:rPr lang="hu-HU" dirty="0" smtClean="0"/>
              <a:t>s minden ember táncol.</a:t>
            </a:r>
            <a:endParaRPr lang="hu-HU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8920" y="2924944"/>
            <a:ext cx="6635080" cy="1143000"/>
          </a:xfrm>
        </p:spPr>
        <p:txBody>
          <a:bodyPr>
            <a:noAutofit/>
          </a:bodyPr>
          <a:lstStyle/>
          <a:p>
            <a:pPr algn="l"/>
            <a:endParaRPr lang="hu-HU" sz="32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357158" y="357166"/>
            <a:ext cx="835824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1. </a:t>
            </a:r>
            <a:r>
              <a:rPr lang="hu-HU" sz="3200" b="1" dirty="0" smtClean="0"/>
              <a:t>Tégy engem békeköveteddé, hogy</a:t>
            </a:r>
            <a:br>
              <a:rPr lang="hu-HU" sz="3200" b="1" dirty="0" smtClean="0"/>
            </a:br>
            <a:r>
              <a:rPr lang="hu-HU" sz="3200" dirty="0" smtClean="0"/>
              <a:t>hinthessem az ige-magvakat, Ó Szentlelked hadd uralkodjék bennem,</a:t>
            </a:r>
            <a:br>
              <a:rPr lang="hu-HU" sz="3200" dirty="0" smtClean="0"/>
            </a:br>
            <a:r>
              <a:rPr lang="hu-HU" sz="3200" dirty="0" smtClean="0"/>
              <a:t> És az ajkamra </a:t>
            </a:r>
            <a:r>
              <a:rPr lang="hu-HU" sz="3200" dirty="0" err="1" smtClean="0"/>
              <a:t>adjtiszta</a:t>
            </a:r>
            <a:r>
              <a:rPr lang="hu-HU" sz="3200" dirty="0" smtClean="0"/>
              <a:t> szavakat.</a:t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b="1" i="1" dirty="0" err="1" smtClean="0"/>
              <a:t>Refr</a:t>
            </a:r>
            <a:r>
              <a:rPr lang="hu-HU" sz="3200" b="1" i="1" dirty="0" smtClean="0"/>
              <a:t>.: //: Ó add Uram, hogy soha ne</a:t>
            </a:r>
            <a:br>
              <a:rPr lang="hu-HU" sz="3200" b="1" i="1" dirty="0" smtClean="0"/>
            </a:br>
            <a:r>
              <a:rPr lang="hu-HU" sz="3200" b="1" i="1" dirty="0" smtClean="0"/>
              <a:t>feledjem, Hogy mi voltam,</a:t>
            </a:r>
            <a:br>
              <a:rPr lang="hu-HU" sz="3200" b="1" i="1" dirty="0" smtClean="0"/>
            </a:br>
            <a:r>
              <a:rPr lang="hu-HU" sz="3200" b="1" i="1" dirty="0" smtClean="0"/>
              <a:t> hogy mivé lettem én! </a:t>
            </a:r>
            <a:br>
              <a:rPr lang="hu-HU" sz="3200" b="1" i="1" dirty="0" smtClean="0"/>
            </a:br>
            <a:r>
              <a:rPr lang="hu-HU" sz="3200" b="1" i="1" dirty="0" smtClean="0"/>
              <a:t>Egész életemmel, lényemmel hirdessem:</a:t>
            </a:r>
            <a:br>
              <a:rPr lang="hu-HU" sz="3200" b="1" i="1" dirty="0" smtClean="0"/>
            </a:br>
            <a:r>
              <a:rPr lang="hu-HU" sz="3200" b="1" i="1" dirty="0" smtClean="0"/>
              <a:t>Jézus él! Benne mindig van remény! ://</a:t>
            </a:r>
            <a:r>
              <a:rPr lang="hu-HU" b="1" i="1" dirty="0" smtClean="0"/>
              <a:t/>
            </a:r>
            <a:br>
              <a:rPr lang="hu-HU" b="1" i="1" dirty="0" smtClean="0"/>
            </a:b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3284984"/>
            <a:ext cx="8270258" cy="11430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hu-HU" sz="3600" spc="-140" dirty="0" smtClean="0"/>
              <a:t>2. Tégy engem békeköveteddé! Bár Nélküled</a:t>
            </a:r>
            <a:br>
              <a:rPr lang="hu-HU" sz="3600" spc="-140" dirty="0" smtClean="0"/>
            </a:br>
            <a:r>
              <a:rPr lang="en-US" sz="3600" spc="-140" dirty="0" err="1" smtClean="0"/>
              <a:t>én</a:t>
            </a:r>
            <a:r>
              <a:rPr lang="en-US" sz="3600" spc="-140" dirty="0" smtClean="0"/>
              <a:t> </a:t>
            </a:r>
            <a:r>
              <a:rPr lang="en-US" sz="3600" spc="-140" dirty="0" err="1" smtClean="0"/>
              <a:t>oly</a:t>
            </a:r>
            <a:r>
              <a:rPr lang="en-US" sz="3600" spc="-140" dirty="0" smtClean="0"/>
              <a:t> </a:t>
            </a:r>
            <a:r>
              <a:rPr lang="en-US" sz="3600" spc="-140" dirty="0" err="1" smtClean="0"/>
              <a:t>kicsiny</a:t>
            </a:r>
            <a:r>
              <a:rPr lang="en-US" sz="3600" spc="-140" dirty="0" smtClean="0"/>
              <a:t> </a:t>
            </a:r>
            <a:r>
              <a:rPr lang="en-US" sz="3600" spc="-140" dirty="0" err="1" smtClean="0"/>
              <a:t>vagyok</a:t>
            </a:r>
            <a:r>
              <a:rPr lang="en-US" sz="3600" spc="-140" dirty="0" smtClean="0"/>
              <a:t>, A </a:t>
            </a:r>
            <a:r>
              <a:rPr lang="en-US" sz="3600" spc="-140" dirty="0" err="1" smtClean="0"/>
              <a:t>harcaim</a:t>
            </a:r>
            <a:r>
              <a:rPr lang="en-US" sz="3600" spc="-140" dirty="0" smtClean="0"/>
              <a:t> </a:t>
            </a:r>
            <a:r>
              <a:rPr lang="en-US" sz="3600" spc="-140" dirty="0" err="1" smtClean="0"/>
              <a:t>közt</a:t>
            </a:r>
            <a:r>
              <a:rPr lang="en-US" sz="3600" spc="-140" dirty="0" smtClean="0"/>
              <a:t> </a:t>
            </a:r>
            <a:r>
              <a:rPr lang="en-US" sz="3600" spc="-140" dirty="0" err="1" smtClean="0"/>
              <a:t>az</a:t>
            </a:r>
            <a:r>
              <a:rPr lang="en-US" sz="3600" spc="-140" dirty="0" smtClean="0"/>
              <a:t> ad</a:t>
            </a:r>
            <a:br>
              <a:rPr lang="en-US" sz="3600" spc="-140" dirty="0" smtClean="0"/>
            </a:br>
            <a:r>
              <a:rPr lang="hu-HU" sz="3600" spc="-140" dirty="0" smtClean="0"/>
              <a:t>erőt nékem, Ha az Ige fénye rám ragyog!</a:t>
            </a:r>
            <a:br>
              <a:rPr lang="hu-HU" sz="3600" spc="-140" dirty="0" smtClean="0"/>
            </a:br>
            <a:r>
              <a:rPr lang="hu-HU" sz="3600" b="1" i="1" spc="-140" dirty="0" err="1" smtClean="0"/>
              <a:t>Refr</a:t>
            </a:r>
            <a:r>
              <a:rPr lang="hu-HU" sz="3600" b="1" i="1" spc="-140" dirty="0" smtClean="0"/>
              <a:t>.: //: Ó add Uram, hogy soha ne feledjem,</a:t>
            </a:r>
            <a:br>
              <a:rPr lang="hu-HU" sz="3600" b="1" i="1" spc="-140" dirty="0" smtClean="0"/>
            </a:br>
            <a:r>
              <a:rPr lang="hu-HU" sz="3600" b="1" i="1" spc="-140" dirty="0" smtClean="0"/>
              <a:t>Hogy mi voltam, hogy mivé lettem én! </a:t>
            </a:r>
            <a:br>
              <a:rPr lang="hu-HU" sz="3600" b="1" i="1" spc="-140" dirty="0" smtClean="0"/>
            </a:br>
            <a:r>
              <a:rPr lang="hu-HU" sz="3600" b="1" i="1" spc="-140" dirty="0" smtClean="0"/>
              <a:t>Egész életemmel, lényemmel hirdessem: </a:t>
            </a:r>
            <a:br>
              <a:rPr lang="hu-HU" sz="3600" b="1" i="1" spc="-140" dirty="0" smtClean="0"/>
            </a:br>
            <a:r>
              <a:rPr lang="hu-HU" sz="3600" b="1" i="1" spc="-140" dirty="0" smtClean="0"/>
              <a:t>Jézus él! Benne mindig van remény! ://</a:t>
            </a:r>
            <a:r>
              <a:rPr lang="hu-HU" sz="3600" b="1" spc="-140" dirty="0" smtClean="0"/>
              <a:t/>
            </a:r>
            <a:br>
              <a:rPr lang="hu-HU" sz="3600" b="1" spc="-140" dirty="0" smtClean="0"/>
            </a:br>
            <a:r>
              <a:rPr lang="hu-HU" sz="3600" spc="-140" dirty="0" smtClean="0"/>
              <a:t>3. Tégy engem békeköveteddé! Már sóvárogva vár</a:t>
            </a:r>
            <a:br>
              <a:rPr lang="hu-HU" sz="3600" spc="-140" dirty="0" smtClean="0"/>
            </a:br>
            <a:r>
              <a:rPr lang="hu-HU" sz="3600" spc="-140" dirty="0" smtClean="0"/>
              <a:t>Rád a világ. Ó add, hogy lámpás legyek szent</a:t>
            </a:r>
            <a:br>
              <a:rPr lang="hu-HU" sz="3600" spc="-140" dirty="0" smtClean="0"/>
            </a:br>
            <a:r>
              <a:rPr lang="hu-HU" sz="3600" spc="-140" dirty="0" smtClean="0"/>
              <a:t>kezedben, Aki utat mutat másoknak Hozzád!</a:t>
            </a:r>
            <a:br>
              <a:rPr lang="hu-HU" sz="3600" spc="-140" dirty="0" smtClean="0"/>
            </a:br>
            <a:r>
              <a:rPr lang="hu-HU" sz="3600" i="1" spc="-140" dirty="0" err="1" smtClean="0"/>
              <a:t>Refr</a:t>
            </a:r>
            <a:r>
              <a:rPr lang="hu-HU" sz="3600" i="1" spc="-140" dirty="0" smtClean="0"/>
              <a:t>.: Ó add Uram, hogy soha ne….</a:t>
            </a:r>
            <a:br>
              <a:rPr lang="hu-HU" sz="3600" i="1" spc="-140" dirty="0" smtClean="0"/>
            </a:br>
            <a:r>
              <a:rPr lang="hu-HU" sz="3600" spc="-140" dirty="0" smtClean="0"/>
              <a:t/>
            </a:r>
            <a:br>
              <a:rPr lang="hu-HU" sz="3600" spc="-140" dirty="0" smtClean="0"/>
            </a:br>
            <a:endParaRPr lang="hu-HU" sz="3600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2924944"/>
            <a:ext cx="850109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u-HU" b="1" dirty="0" smtClean="0"/>
              <a:t>Esdve kérlek, jó Atyám, őrizd meg szívem!</a:t>
            </a:r>
            <a:br>
              <a:rPr lang="hu-HU" b="1" dirty="0" smtClean="0"/>
            </a:br>
            <a:r>
              <a:rPr lang="hu-HU" dirty="0" smtClean="0"/>
              <a:t>Néked átadom magam, vedd az életem.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Sátán támad ellenem, </a:t>
            </a:r>
            <a:br>
              <a:rPr lang="hu-HU" dirty="0" smtClean="0"/>
            </a:br>
            <a:r>
              <a:rPr lang="hu-HU" dirty="0" smtClean="0"/>
              <a:t>szívem ne engedd neki soha, </a:t>
            </a:r>
            <a:r>
              <a:rPr lang="hu-HU" dirty="0" err="1" smtClean="0"/>
              <a:t>soha</a:t>
            </a:r>
            <a:r>
              <a:rPr lang="hu-HU" dirty="0" smtClean="0"/>
              <a:t> sem!</a:t>
            </a:r>
            <a:br>
              <a:rPr lang="hu-HU" dirty="0" smtClean="0"/>
            </a:br>
            <a:r>
              <a:rPr lang="hu-HU" dirty="0" smtClean="0"/>
              <a:t>Esdve kérlek, jó Atyám, őrizd meg szívem!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Akciógomb: Kezdő dia 3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55776" y="3356992"/>
            <a:ext cx="634704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3140968"/>
            <a:ext cx="8572528" cy="1143000"/>
          </a:xfrm>
        </p:spPr>
        <p:txBody>
          <a:bodyPr>
            <a:noAutofit/>
          </a:bodyPr>
          <a:lstStyle/>
          <a:p>
            <a:pPr algn="l"/>
            <a:r>
              <a:rPr lang="hu-HU" sz="3600" b="1" dirty="0" smtClean="0"/>
              <a:t>Jézus Úr a mennyben s mindenek felett!</a:t>
            </a:r>
            <a:br>
              <a:rPr lang="hu-HU" sz="3600" b="1" dirty="0" smtClean="0"/>
            </a:br>
            <a:r>
              <a:rPr lang="hu-HU" sz="3600" dirty="0" smtClean="0"/>
              <a:t>Kegyelmed nem érdemlem, Te mégis megteszed.</a:t>
            </a:r>
            <a:br>
              <a:rPr lang="hu-HU" sz="3600" dirty="0" smtClean="0"/>
            </a:br>
            <a:r>
              <a:rPr lang="hu-HU" sz="3600" dirty="0" smtClean="0"/>
              <a:t>Csodálattal állok kereszted alatt.</a:t>
            </a:r>
            <a:br>
              <a:rPr lang="hu-HU" sz="3600" dirty="0" smtClean="0"/>
            </a:br>
            <a:r>
              <a:rPr lang="hu-HU" sz="3600" dirty="0" smtClean="0"/>
              <a:t>Irgalmat találok, mert bűnöm elmostad.</a:t>
            </a:r>
            <a:br>
              <a:rPr lang="hu-HU" sz="3600" dirty="0" smtClean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Szerelmed mélyebb a mély vizeknél.</a:t>
            </a:r>
            <a:br>
              <a:rPr lang="hu-HU" sz="3600" dirty="0" smtClean="0"/>
            </a:br>
            <a:r>
              <a:rPr lang="hu-HU" sz="3600" dirty="0" smtClean="0"/>
              <a:t>A mennynél magasabb, mindent átjár,</a:t>
            </a:r>
            <a:br>
              <a:rPr lang="hu-HU" sz="3600" dirty="0" smtClean="0"/>
            </a:br>
            <a:r>
              <a:rPr lang="hu-HU" sz="3600" dirty="0" smtClean="0"/>
              <a:t>túlér a csillagok fényén.</a:t>
            </a:r>
            <a:br>
              <a:rPr lang="hu-HU" sz="3600" dirty="0" smtClean="0"/>
            </a:br>
            <a:r>
              <a:rPr lang="hu-HU" sz="3600" dirty="0" smtClean="0"/>
              <a:t>Jézus, végtelen szerelmed, végtelen szerelmed!</a:t>
            </a:r>
            <a:br>
              <a:rPr lang="hu-HU" sz="3600" dirty="0" smtClean="0"/>
            </a:b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3768" y="2780928"/>
            <a:ext cx="6347048" cy="1143000"/>
          </a:xfrm>
        </p:spPr>
        <p:txBody>
          <a:bodyPr>
            <a:noAutofit/>
          </a:bodyPr>
          <a:lstStyle/>
          <a:p>
            <a:pPr algn="l"/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Áldom szent neved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57158" y="285728"/>
            <a:ext cx="821537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Áldom szent neved a mézzel folyó földeken,</a:t>
            </a:r>
            <a:br>
              <a:rPr lang="hu-HU" sz="3200" dirty="0" smtClean="0"/>
            </a:br>
            <a:r>
              <a:rPr lang="hu-HU" sz="3200" dirty="0" smtClean="0"/>
              <a:t>Hol nincs hiányom semmiben, áldom nevedet!</a:t>
            </a:r>
            <a:br>
              <a:rPr lang="hu-HU" sz="3200" dirty="0" smtClean="0"/>
            </a:br>
            <a:r>
              <a:rPr lang="hu-HU" sz="3200" dirty="0" smtClean="0"/>
              <a:t>Áldom szent neved, ha az út a pusztába vezet,</a:t>
            </a:r>
            <a:br>
              <a:rPr lang="hu-HU" sz="3200" dirty="0" smtClean="0"/>
            </a:br>
            <a:r>
              <a:rPr lang="hu-HU" sz="3200" dirty="0" smtClean="0"/>
              <a:t>A száraz, kietlen helyen áldom nevedet.</a:t>
            </a:r>
            <a:br>
              <a:rPr lang="hu-HU" sz="3200" dirty="0" smtClean="0"/>
            </a:br>
            <a:r>
              <a:rPr lang="hu-HU" sz="3200" i="1" dirty="0" smtClean="0"/>
              <a:t/>
            </a:r>
            <a:br>
              <a:rPr lang="hu-HU" sz="3200" i="1" dirty="0" smtClean="0"/>
            </a:br>
            <a:r>
              <a:rPr lang="hu-HU" sz="3200" i="1" dirty="0" smtClean="0"/>
              <a:t>Minden áldást dicséretté formál szívem,</a:t>
            </a:r>
            <a:br>
              <a:rPr lang="hu-HU" sz="3200" i="1" dirty="0" smtClean="0"/>
            </a:br>
            <a:r>
              <a:rPr lang="hu-HU" sz="3200" i="1" dirty="0" smtClean="0"/>
              <a:t>S ha körülzár a sötétség, azt mondom én:</a:t>
            </a:r>
            <a:br>
              <a:rPr lang="hu-HU" sz="3200" i="1" dirty="0" smtClean="0"/>
            </a:br>
            <a:r>
              <a:rPr lang="hu-HU" sz="3200" i="1" dirty="0" smtClean="0"/>
              <a:t>Hogy áldott legyen az Úr neve!</a:t>
            </a:r>
            <a:br>
              <a:rPr lang="hu-HU" sz="3200" i="1" dirty="0" smtClean="0"/>
            </a:br>
            <a:r>
              <a:rPr lang="hu-HU" sz="3200" i="1" dirty="0" smtClean="0"/>
              <a:t>Áldom nevedet! / Áldott legyen az Úr neve !</a:t>
            </a:r>
            <a:br>
              <a:rPr lang="hu-HU" sz="3200" i="1" dirty="0" smtClean="0"/>
            </a:br>
            <a:r>
              <a:rPr lang="hu-HU" sz="3200" i="1" dirty="0" smtClean="0"/>
              <a:t>Áldott legyen hatalmas neved!</a:t>
            </a:r>
            <a:r>
              <a:rPr lang="hu-HU" sz="2800" dirty="0" smtClean="0"/>
              <a:t/>
            </a:r>
            <a:br>
              <a:rPr lang="hu-HU" sz="2800" dirty="0" smtClean="0"/>
            </a:br>
            <a:endParaRPr lang="hu-HU" sz="2800" dirty="0"/>
          </a:p>
        </p:txBody>
      </p:sp>
      <p:sp>
        <p:nvSpPr>
          <p:cNvPr id="5" name="Jobbra nyíl 4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780928"/>
            <a:ext cx="8715404" cy="1143000"/>
          </a:xfrm>
        </p:spPr>
        <p:txBody>
          <a:bodyPr>
            <a:noAutofit/>
          </a:bodyPr>
          <a:lstStyle/>
          <a:p>
            <a:pPr algn="l"/>
            <a:r>
              <a:rPr lang="hu-HU" sz="3600" dirty="0" smtClean="0"/>
              <a:t>Áldom szent neved,</a:t>
            </a:r>
            <a:br>
              <a:rPr lang="hu-HU" sz="3600" dirty="0" smtClean="0"/>
            </a:br>
            <a:r>
              <a:rPr lang="hu-HU" sz="3600" dirty="0" smtClean="0"/>
              <a:t>ha éppen minden rendben megy.</a:t>
            </a:r>
            <a:br>
              <a:rPr lang="hu-HU" sz="3600" dirty="0" smtClean="0"/>
            </a:br>
            <a:r>
              <a:rPr lang="hu-HU" sz="3600" dirty="0" smtClean="0"/>
              <a:t>Ha napfényes az életem, áldom nevedet.</a:t>
            </a:r>
            <a:br>
              <a:rPr lang="hu-HU" sz="3600" dirty="0" smtClean="0"/>
            </a:br>
            <a:r>
              <a:rPr lang="hu-HU" sz="3600" dirty="0" smtClean="0"/>
              <a:t>Áldom szent neved a szenvedések útján is.</a:t>
            </a:r>
            <a:br>
              <a:rPr lang="hu-HU" sz="3600" dirty="0" smtClean="0"/>
            </a:br>
            <a:r>
              <a:rPr lang="hu-HU" sz="3600" dirty="0" smtClean="0"/>
              <a:t>Bár könnyek között áldozom, áldom nevedet.</a:t>
            </a:r>
            <a:br>
              <a:rPr lang="hu-HU" sz="3600" dirty="0" smtClean="0"/>
            </a:br>
            <a:r>
              <a:rPr lang="hu-HU" sz="3600" i="1" dirty="0" smtClean="0"/>
              <a:t>Áldott legyen az Úr neve!</a:t>
            </a:r>
            <a:br>
              <a:rPr lang="hu-HU" sz="3600" i="1" dirty="0" smtClean="0"/>
            </a:br>
            <a:r>
              <a:rPr lang="hu-HU" sz="3600" i="1" dirty="0" smtClean="0"/>
              <a:t>Áldom nevedet! / Áldott legyen az Úr neve !</a:t>
            </a:r>
            <a:br>
              <a:rPr lang="hu-HU" sz="3600" i="1" dirty="0" smtClean="0"/>
            </a:br>
            <a:r>
              <a:rPr lang="hu-HU" sz="3600" i="1" dirty="0" smtClean="0"/>
              <a:t>Áldott legyen hatalmas neved!</a:t>
            </a: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es-ES" sz="3600" b="1" dirty="0" smtClean="0"/>
              <a:t>Te adsz és elveszel 2x</a:t>
            </a:r>
            <a:br>
              <a:rPr lang="es-ES" sz="3600" b="1" dirty="0" smtClean="0"/>
            </a:br>
            <a:r>
              <a:rPr lang="hu-HU" sz="3600" b="1" dirty="0" smtClean="0"/>
              <a:t>//: A szívem így felel :// Hogy áldott szent neved!</a:t>
            </a:r>
            <a:br>
              <a:rPr lang="hu-HU" sz="3600" b="1" dirty="0" smtClean="0"/>
            </a:b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2852936"/>
            <a:ext cx="6635080" cy="1143000"/>
          </a:xfrm>
        </p:spPr>
        <p:txBody>
          <a:bodyPr>
            <a:noAutofit/>
          </a:bodyPr>
          <a:lstStyle/>
          <a:p>
            <a:pPr algn="l"/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785794"/>
            <a:ext cx="8658228" cy="5643602"/>
          </a:xfrm>
        </p:spPr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b="1" dirty="0" err="1" smtClean="0"/>
              <a:t>Tüzed</a:t>
            </a:r>
            <a:r>
              <a:rPr lang="en-US" b="1" dirty="0" smtClean="0"/>
              <a:t>, </a:t>
            </a:r>
            <a:r>
              <a:rPr lang="en-US" b="1" dirty="0" err="1" smtClean="0"/>
              <a:t>Uram</a:t>
            </a:r>
            <a:r>
              <a:rPr lang="en-US" b="1" dirty="0" smtClean="0"/>
              <a:t>, </a:t>
            </a:r>
            <a:r>
              <a:rPr lang="en-US" b="1" dirty="0" err="1" smtClean="0"/>
              <a:t>Jézus</a:t>
            </a:r>
            <a:r>
              <a:rPr lang="en-US" b="1" dirty="0" smtClean="0"/>
              <a:t>, </a:t>
            </a:r>
            <a:r>
              <a:rPr lang="en-US" b="1" dirty="0" err="1" smtClean="0"/>
              <a:t>szítsd</a:t>
            </a:r>
            <a:r>
              <a:rPr lang="en-US" b="1" dirty="0" smtClean="0"/>
              <a:t> a </a:t>
            </a:r>
            <a:r>
              <a:rPr lang="en-US" b="1" dirty="0" err="1" smtClean="0"/>
              <a:t>szívemben</a:t>
            </a:r>
            <a:r>
              <a:rPr lang="en-US" b="1" dirty="0" smtClean="0"/>
              <a:t>,</a:t>
            </a:r>
            <a:br>
              <a:rPr lang="en-US" b="1" dirty="0" smtClean="0"/>
            </a:br>
            <a:r>
              <a:rPr lang="hu-HU" dirty="0" smtClean="0"/>
              <a:t>lángja lobogjon elevenebben!</a:t>
            </a:r>
            <a:br>
              <a:rPr lang="hu-HU" dirty="0" smtClean="0"/>
            </a:br>
            <a:r>
              <a:rPr lang="hu-HU" dirty="0" smtClean="0"/>
              <a:t>Ami vagyok és mind, ami az enyém,</a:t>
            </a:r>
            <a:br>
              <a:rPr lang="hu-HU" dirty="0" smtClean="0"/>
            </a:br>
            <a:r>
              <a:rPr lang="hu-HU" dirty="0" smtClean="0"/>
              <a:t>tartsd a kezedben, igazi helyén!</a:t>
            </a:r>
            <a:br>
              <a:rPr lang="hu-HU" dirty="0" smtClean="0"/>
            </a:b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i="1" dirty="0" err="1" smtClean="0"/>
              <a:t>Refr</a:t>
            </a:r>
            <a:r>
              <a:rPr lang="hu-HU" i="1" dirty="0" smtClean="0"/>
              <a:t>. Életem kútja, örök örömem,</a:t>
            </a:r>
            <a:br>
              <a:rPr lang="hu-HU" i="1" dirty="0" smtClean="0"/>
            </a:br>
            <a:r>
              <a:rPr lang="hu-HU" i="1" dirty="0" smtClean="0"/>
              <a:t>fény a sötétben, csak Te vagy nekem!</a:t>
            </a:r>
            <a:br>
              <a:rPr lang="hu-HU" i="1" dirty="0" smtClean="0"/>
            </a:br>
            <a:r>
              <a:rPr lang="hu-HU" i="1" dirty="0" smtClean="0"/>
              <a:t>Hallod imám, és bármi fenyeget,</a:t>
            </a:r>
            <a:br>
              <a:rPr lang="hu-HU" i="1" dirty="0" smtClean="0"/>
            </a:br>
            <a:r>
              <a:rPr lang="pt-BR" i="1" dirty="0" smtClean="0"/>
              <a:t>nem hagy el engem, tart a Te kezed.</a:t>
            </a:r>
            <a:br>
              <a:rPr lang="pt-BR" i="1" dirty="0" smtClean="0"/>
            </a:b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571480"/>
            <a:ext cx="8501122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1.Hinni taníts, Uram, kérni taníts! Gyermeki, nagy hitet kérni taníts! Indítsd fel szívemet, Buzduljon fel, neked Gyűjteni lelkeket! Kérni taníts!</a:t>
            </a:r>
          </a:p>
          <a:p>
            <a:pPr>
              <a:buNone/>
            </a:pPr>
            <a:r>
              <a:rPr lang="hu-HU" dirty="0" smtClean="0"/>
              <a:t>2. Hinni taníts, Uram, kérni taníts! Lélekből, lelkesen kérni taníts! Üdvözítőm te vagy, Észt, erőt, szívet adj. Lelkeddel el ne hagyj! Kérni taníts!</a:t>
            </a:r>
          </a:p>
          <a:p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852936"/>
            <a:ext cx="8258204" cy="1143000"/>
          </a:xfrm>
        </p:spPr>
        <p:txBody>
          <a:bodyPr>
            <a:noAutofit/>
          </a:bodyPr>
          <a:lstStyle/>
          <a:p>
            <a:pPr algn="l"/>
            <a:r>
              <a:rPr lang="hu-HU" sz="2800" dirty="0" smtClean="0"/>
              <a:t>2. Szorongat a sátán, de Te velem vagy,</a:t>
            </a:r>
            <a:br>
              <a:rPr lang="hu-HU" sz="2800" dirty="0" smtClean="0"/>
            </a:br>
            <a:r>
              <a:rPr lang="hu-HU" sz="2800" dirty="0" smtClean="0"/>
              <a:t>hű szabadítóm, aki el nem hagy. Ennek a világnak fekete egén lényed a csillag, sugarad a fény.</a:t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i="1" dirty="0" err="1" smtClean="0"/>
              <a:t>Refr</a:t>
            </a:r>
            <a:r>
              <a:rPr lang="hu-HU" sz="2800" i="1" dirty="0" smtClean="0"/>
              <a:t>. Életem kútja, örök örömem,</a:t>
            </a:r>
            <a:br>
              <a:rPr lang="hu-HU" sz="2800" i="1" dirty="0" smtClean="0"/>
            </a:br>
            <a:r>
              <a:rPr lang="hu-HU" sz="2800" i="1" dirty="0" smtClean="0"/>
              <a:t>fény a sötétben, csak Te vagy nekem!</a:t>
            </a:r>
            <a:br>
              <a:rPr lang="hu-HU" sz="2800" i="1" dirty="0" smtClean="0"/>
            </a:br>
            <a:r>
              <a:rPr lang="hu-HU" sz="2800" i="1" dirty="0" smtClean="0"/>
              <a:t>Hallod imám, és bármi fenyeget,</a:t>
            </a:r>
            <a:br>
              <a:rPr lang="hu-HU" sz="2800" i="1" dirty="0" smtClean="0"/>
            </a:br>
            <a:r>
              <a:rPr lang="pt-BR" sz="2800" i="1" dirty="0" smtClean="0"/>
              <a:t>nem hagy el engem, tart a Te kezed.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3. Jön az örök nap már, közeledik Õ,</a:t>
            </a:r>
            <a:br>
              <a:rPr lang="hu-HU" sz="2800" dirty="0" smtClean="0"/>
            </a:br>
            <a:r>
              <a:rPr lang="hu-HU" sz="2800" dirty="0" smtClean="0"/>
              <a:t>mennyei honba hazavinni jő.</a:t>
            </a:r>
            <a:r>
              <a:rPr lang="sv-SE" sz="2800" dirty="0" smtClean="0"/>
              <a:t>Röpke pillanat, míg tart a keser</a:t>
            </a:r>
            <a:r>
              <a:rPr lang="hu-HU" sz="2800" dirty="0" smtClean="0"/>
              <a:t>ű</a:t>
            </a:r>
            <a:r>
              <a:rPr lang="sv-SE" sz="2800" dirty="0" smtClean="0"/>
              <a:t>,</a:t>
            </a:r>
            <a:r>
              <a:rPr lang="hu-HU" sz="2800" dirty="0" smtClean="0"/>
              <a:t> Jézus eléd jön, s örök a derű.</a:t>
            </a:r>
            <a:br>
              <a:rPr lang="hu-HU" sz="2800" dirty="0" smtClean="0"/>
            </a:b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786478"/>
          </a:xfrm>
        </p:spPr>
        <p:txBody>
          <a:bodyPr>
            <a:normAutofit/>
          </a:bodyPr>
          <a:lstStyle/>
          <a:p>
            <a:r>
              <a:rPr lang="hu-HU" b="1" dirty="0" smtClean="0"/>
              <a:t>1.</a:t>
            </a:r>
            <a:r>
              <a:rPr lang="hu-HU" dirty="0" smtClean="0"/>
              <a:t> Ím, nagy Isten, most előtted szívem kitárom, Menedékem nincs sehol e földi határon; Ha te nem jössz bánatomra biztató szóval, Italom könny, a kenyerem keserű sóhaj.</a:t>
            </a:r>
          </a:p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/>
              <a:t>2.</a:t>
            </a:r>
            <a:r>
              <a:rPr lang="hu-HU" dirty="0" smtClean="0"/>
              <a:t> Ha a világ nem tudná is számos bűnömet, Teelőled elrejtenem semmit sem lehet; Látja Lelked minden bűnöm, melynek átka sújt: Vedd le rólam, ó, Úr Isten, vedd le ezt a súlyt!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785794"/>
            <a:ext cx="8186766" cy="5715040"/>
          </a:xfrm>
        </p:spPr>
        <p:txBody>
          <a:bodyPr>
            <a:normAutofit/>
          </a:bodyPr>
          <a:lstStyle/>
          <a:p>
            <a:r>
              <a:rPr lang="hu-HU" b="1" dirty="0" smtClean="0"/>
              <a:t>3.</a:t>
            </a:r>
            <a:r>
              <a:rPr lang="hu-HU" dirty="0" smtClean="0"/>
              <a:t> Jézusomra föltekintek a kereszt alatt, Nincs szívemnek nyugodalma vétkeim miatt; Ó, ne büntesd, Uram, azt, kit megtört a bánat: Szálljon reám irgalmadból béke, bocsánat!</a:t>
            </a:r>
          </a:p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/>
              <a:t>4.</a:t>
            </a:r>
            <a:r>
              <a:rPr lang="hu-HU" dirty="0" smtClean="0"/>
              <a:t> Szent Fiadért, ki engemet vérén megváltott, Hallgass meg, ha bűnbánattal hozzád kiáltok! Vigaszoddal térj kegyesen beteg szívemhez, Hozzád térő gyermekednek, Atyám, kegyelmezz!</a:t>
            </a:r>
            <a:endParaRPr lang="hu-HU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61436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800" dirty="0" smtClean="0"/>
              <a:t>Nálad lett borrá a víz,Holtakat életre hívsz,</a:t>
            </a:r>
            <a:br>
              <a:rPr lang="hu-HU" sz="2800" dirty="0" smtClean="0"/>
            </a:br>
            <a:r>
              <a:rPr lang="hu-HU" sz="2800" dirty="0" smtClean="0"/>
              <a:t>Nincs más Isten,Nincsen más.</a:t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Te ragyogod be az éjt, Te hozod el a reményt,</a:t>
            </a:r>
            <a:br>
              <a:rPr lang="hu-HU" sz="2800" dirty="0" smtClean="0"/>
            </a:br>
            <a:r>
              <a:rPr lang="hu-HU" sz="2800" dirty="0" smtClean="0"/>
              <a:t>Nincs más Isten, Nincsen más.</a:t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Te vagy az Isten, aki nevére</a:t>
            </a:r>
            <a:br>
              <a:rPr lang="hu-HU" sz="2800" dirty="0" smtClean="0"/>
            </a:br>
            <a:r>
              <a:rPr lang="hu-HU" sz="2800" dirty="0" smtClean="0"/>
              <a:t>Leborul minden a földön, az égen,</a:t>
            </a:r>
            <a:br>
              <a:rPr lang="hu-HU" sz="2800" dirty="0" smtClean="0"/>
            </a:br>
            <a:r>
              <a:rPr lang="hu-HU" sz="2800" dirty="0" smtClean="0"/>
              <a:t>Hegyeket mozdít, beteget gyógyít,</a:t>
            </a:r>
            <a:br>
              <a:rPr lang="hu-HU" sz="2800" dirty="0" smtClean="0"/>
            </a:br>
            <a:r>
              <a:rPr lang="hu-HU" sz="2800" dirty="0" smtClean="0"/>
              <a:t>Az Úr ma is!</a:t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Te vagy az Isten, aki nevére</a:t>
            </a:r>
            <a:br>
              <a:rPr lang="hu-HU" sz="2800" dirty="0" smtClean="0"/>
            </a:br>
            <a:r>
              <a:rPr lang="hu-HU" sz="2800" dirty="0" smtClean="0"/>
              <a:t>Leborul minden a földön az égen</a:t>
            </a:r>
            <a:br>
              <a:rPr lang="hu-HU" sz="2800" dirty="0" smtClean="0"/>
            </a:br>
            <a:r>
              <a:rPr lang="hu-HU" sz="2800" dirty="0" smtClean="0"/>
              <a:t>Szíveket hódít, sebeket gyógyít,</a:t>
            </a:r>
            <a:br>
              <a:rPr lang="hu-HU" sz="2800" dirty="0" smtClean="0"/>
            </a:br>
            <a:r>
              <a:rPr lang="hu-HU" sz="2800" dirty="0" smtClean="0"/>
              <a:t>Az Úr ma is!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       </a:t>
            </a:r>
            <a:endParaRPr lang="hu-HU" sz="2400" dirty="0"/>
          </a:p>
        </p:txBody>
      </p:sp>
      <p:sp>
        <p:nvSpPr>
          <p:cNvPr id="4" name="Jobbra nyíl 3"/>
          <p:cNvSpPr/>
          <p:nvPr/>
        </p:nvSpPr>
        <p:spPr>
          <a:xfrm>
            <a:off x="6732240" y="6381328"/>
            <a:ext cx="17281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57224" y="1214422"/>
            <a:ext cx="804389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600" dirty="0" smtClean="0"/>
              <a:t>És hogyha Isten velünk,</a:t>
            </a:r>
            <a:br>
              <a:rPr lang="hu-HU" sz="3600" dirty="0" smtClean="0"/>
            </a:br>
            <a:r>
              <a:rPr lang="hu-HU" sz="3600" dirty="0" smtClean="0"/>
              <a:t>       Ember mit árthat nekünk,</a:t>
            </a:r>
            <a:br>
              <a:rPr lang="hu-HU" sz="3600" dirty="0" smtClean="0"/>
            </a:br>
            <a:r>
              <a:rPr lang="hu-HU" sz="3600" dirty="0" smtClean="0"/>
              <a:t>       Mert hogyha Te vagy velünk,</a:t>
            </a:r>
            <a:br>
              <a:rPr lang="hu-HU" sz="3600" dirty="0" smtClean="0"/>
            </a:br>
            <a:r>
              <a:rPr lang="hu-HU" sz="3600" dirty="0" smtClean="0"/>
              <a:t>       Ki lehet ellenünk?</a:t>
            </a:r>
            <a:br>
              <a:rPr lang="hu-HU" sz="3600" dirty="0" smtClean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       Mi állhat ellenünk?</a:t>
            </a:r>
            <a:br>
              <a:rPr lang="hu-HU" sz="3600" dirty="0" smtClean="0"/>
            </a:br>
            <a:endParaRPr lang="hu-HU" sz="3600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85728"/>
            <a:ext cx="8715404" cy="6429420"/>
          </a:xfrm>
        </p:spPr>
        <p:txBody>
          <a:bodyPr>
            <a:normAutofit fontScale="25000" lnSpcReduction="20000"/>
          </a:bodyPr>
          <a:lstStyle/>
          <a:p>
            <a:endParaRPr lang="hu-HU" dirty="0" smtClean="0"/>
          </a:p>
          <a:p>
            <a:pPr>
              <a:buNone/>
            </a:pPr>
            <a:r>
              <a:rPr lang="hu-HU" sz="11200" dirty="0" smtClean="0"/>
              <a:t>Jót terveztél az életem felől </a:t>
            </a:r>
          </a:p>
          <a:p>
            <a:pPr>
              <a:buNone/>
            </a:pPr>
            <a:r>
              <a:rPr lang="hu-HU" sz="11200" dirty="0" smtClean="0"/>
              <a:t>Szívből örülsz mikor jót tehetsz velem.</a:t>
            </a:r>
          </a:p>
          <a:p>
            <a:pPr>
              <a:buNone/>
            </a:pPr>
            <a:r>
              <a:rPr lang="hu-HU" sz="11200" dirty="0" smtClean="0"/>
              <a:t>Értem adtad Jézust a Bárányt, </a:t>
            </a:r>
          </a:p>
          <a:p>
            <a:pPr>
              <a:buNone/>
            </a:pPr>
            <a:r>
              <a:rPr lang="hu-HU" sz="11200" dirty="0" smtClean="0"/>
              <a:t>Hogyne ajándékoznál mindent nekem.  (X2) </a:t>
            </a:r>
          </a:p>
          <a:p>
            <a:pPr>
              <a:buNone/>
            </a:pPr>
            <a:r>
              <a:rPr lang="hu-HU" sz="11200" dirty="0" smtClean="0"/>
              <a:t>Mielőtt megszülettem Te már elhívtál.</a:t>
            </a:r>
          </a:p>
          <a:p>
            <a:pPr>
              <a:buNone/>
            </a:pPr>
            <a:r>
              <a:rPr lang="hu-HU" sz="11200" dirty="0" smtClean="0"/>
              <a:t>Szerelmed, mint napfény árad rám.</a:t>
            </a:r>
          </a:p>
          <a:p>
            <a:pPr>
              <a:buNone/>
            </a:pPr>
            <a:r>
              <a:rPr lang="hu-HU" sz="11200" dirty="0" smtClean="0"/>
              <a:t>Kegyelmed örökké tart  sosem múlik el.</a:t>
            </a:r>
          </a:p>
          <a:p>
            <a:pPr>
              <a:buNone/>
            </a:pPr>
            <a:r>
              <a:rPr lang="hu-HU" sz="11200" dirty="0" smtClean="0"/>
              <a:t>Fiaddá    fogadtál</a:t>
            </a:r>
          </a:p>
          <a:p>
            <a:pPr>
              <a:buNone/>
            </a:pPr>
            <a:r>
              <a:rPr lang="hu-HU" sz="11200" dirty="0" smtClean="0"/>
              <a:t>		Jót, igen jót, igen jót, igen jót terveztél!</a:t>
            </a:r>
          </a:p>
          <a:p>
            <a:pPr>
              <a:buNone/>
            </a:pPr>
            <a:endParaRPr lang="hu-HU" sz="11200" dirty="0" smtClean="0"/>
          </a:p>
          <a:p>
            <a:pPr>
              <a:buNone/>
            </a:pPr>
            <a:r>
              <a:rPr lang="hu-HU" sz="11200" dirty="0" smtClean="0"/>
              <a:t>Jézusban fiad vagyok szeretett gyermek.</a:t>
            </a:r>
          </a:p>
          <a:p>
            <a:pPr>
              <a:buNone/>
            </a:pPr>
            <a:r>
              <a:rPr lang="hu-HU" sz="11200" dirty="0" smtClean="0"/>
              <a:t>Te lettél az igazgyöngy, akiért élek.</a:t>
            </a:r>
          </a:p>
          <a:p>
            <a:pPr>
              <a:buNone/>
            </a:pPr>
            <a:r>
              <a:rPr lang="hu-HU" sz="11200" dirty="0" smtClean="0"/>
              <a:t>Semmi nem választ el te szerelmedtől,</a:t>
            </a:r>
          </a:p>
          <a:p>
            <a:pPr>
              <a:buNone/>
            </a:pPr>
            <a:r>
              <a:rPr lang="hu-HU" sz="11200" dirty="0" smtClean="0"/>
              <a:t>Te vagy már örökségem!</a:t>
            </a:r>
            <a:endParaRPr lang="hu-HU" sz="11200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Siessetek,hamar lejár. Kegyelme már régóta vár,</a:t>
            </a:r>
            <a:br>
              <a:rPr lang="hu-HU" dirty="0" smtClean="0"/>
            </a:br>
            <a:r>
              <a:rPr lang="hu-HU" dirty="0" smtClean="0"/>
              <a:t>Ma még lehet ma még szabad,Borulj le a kereszt alatt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Elszáll a perc az életed,ma még ha jössz elérheted,</a:t>
            </a:r>
            <a:br>
              <a:rPr lang="hu-HU" dirty="0" smtClean="0"/>
            </a:br>
            <a:r>
              <a:rPr lang="hu-HU" dirty="0" smtClean="0"/>
              <a:t>Ne kés tovább,ne várj tovább,ma kérd Atyád bocsánatát.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Ha elkésel mi lesz veled,hogy mented meg a lelkedet,</a:t>
            </a:r>
            <a:br>
              <a:rPr lang="hu-HU" dirty="0" smtClean="0"/>
            </a:br>
            <a:r>
              <a:rPr lang="hu-HU" dirty="0" smtClean="0"/>
              <a:t>Bezárul a kegyelmi út,lelked örök halálra jut.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428604"/>
            <a:ext cx="8401080" cy="61436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dirty="0" smtClean="0"/>
              <a:t>Istenem, nem értem, hogyan létezhettem nélküled, </a:t>
            </a:r>
            <a:br>
              <a:rPr lang="hu-HU" dirty="0" smtClean="0"/>
            </a:br>
            <a:r>
              <a:rPr lang="hu-HU" dirty="0" smtClean="0"/>
              <a:t>Nem ismerve a kegyelmed és féltő szereteted.</a:t>
            </a:r>
            <a:br>
              <a:rPr lang="hu-HU" dirty="0" smtClean="0"/>
            </a:br>
            <a:r>
              <a:rPr lang="hu-HU" dirty="0" smtClean="0"/>
              <a:t>De Te gyermekeddé fogadtál, új életet ajándékoztál, </a:t>
            </a:r>
            <a:br>
              <a:rPr lang="hu-HU" dirty="0" smtClean="0"/>
            </a:br>
            <a:r>
              <a:rPr lang="hu-HU" dirty="0" smtClean="0"/>
              <a:t>S nem kínoz már a félelem, mert mindig itt vagy velem.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Áldom nagy kegyelmed,</a:t>
            </a:r>
            <a:br>
              <a:rPr lang="hu-HU" dirty="0" smtClean="0"/>
            </a:br>
            <a:r>
              <a:rPr lang="hu-HU" dirty="0" smtClean="0"/>
              <a:t>Téged ünnepellek,</a:t>
            </a:r>
            <a:br>
              <a:rPr lang="hu-HU" dirty="0" smtClean="0"/>
            </a:br>
            <a:r>
              <a:rPr lang="hu-HU" dirty="0" smtClean="0"/>
              <a:t>Téged és senki mást, amíg csak élek.</a:t>
            </a:r>
            <a:br>
              <a:rPr lang="hu-HU" dirty="0" smtClean="0"/>
            </a:br>
            <a:r>
              <a:rPr lang="hu-HU" dirty="0" smtClean="0"/>
              <a:t>Áldom nagy kegyelmed,</a:t>
            </a:r>
            <a:br>
              <a:rPr lang="hu-HU" dirty="0" smtClean="0"/>
            </a:br>
            <a:r>
              <a:rPr lang="hu-HU" dirty="0" smtClean="0"/>
              <a:t>Téged ünnepellek,</a:t>
            </a:r>
            <a:br>
              <a:rPr lang="hu-HU" dirty="0" smtClean="0"/>
            </a:br>
            <a:r>
              <a:rPr lang="hu-HU" dirty="0" smtClean="0"/>
              <a:t>Téged és senki mást, amíg csak élek.</a:t>
            </a:r>
            <a:endParaRPr lang="hu-HU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5697"/>
            <a:ext cx="8258204" cy="65833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3400" dirty="0" smtClean="0"/>
              <a:t>A </a:t>
            </a:r>
            <a:r>
              <a:rPr lang="hu-HU" sz="3400" dirty="0"/>
              <a:t>földtől az égig ér ez a nagy szerelem</a:t>
            </a:r>
          </a:p>
          <a:p>
            <a:pPr marL="0" indent="0">
              <a:buNone/>
            </a:pPr>
            <a:r>
              <a:rPr lang="hu-HU" sz="3400" dirty="0"/>
              <a:t>Az égtől a földig lenyúlsz és fogod kezem</a:t>
            </a:r>
          </a:p>
          <a:p>
            <a:pPr marL="0" indent="0">
              <a:buNone/>
            </a:pPr>
            <a:r>
              <a:rPr lang="hu-HU" sz="3400" dirty="0"/>
              <a:t>Naptól Holdig kitárom karom s várlak</a:t>
            </a:r>
          </a:p>
          <a:p>
            <a:pPr marL="0" indent="0">
              <a:buNone/>
            </a:pPr>
            <a:r>
              <a:rPr lang="hu-HU" sz="3400" dirty="0"/>
              <a:t>Szívtől szájig mosolygok mikor meglátlak,</a:t>
            </a:r>
          </a:p>
          <a:p>
            <a:pPr marL="0" indent="0">
              <a:buNone/>
            </a:pPr>
            <a:r>
              <a:rPr lang="hu-HU" sz="3400" dirty="0"/>
              <a:t>Mosolygok mikor meglátlak</a:t>
            </a:r>
          </a:p>
          <a:p>
            <a:pPr marL="0" indent="0">
              <a:buNone/>
            </a:pPr>
            <a:endParaRPr lang="hu-HU" sz="3400" dirty="0"/>
          </a:p>
          <a:p>
            <a:pPr marL="0" indent="0">
              <a:buNone/>
            </a:pPr>
            <a:r>
              <a:rPr lang="hu-HU" sz="3400" dirty="0"/>
              <a:t>Rá kellett jönnöm, nem tudok élni nélküled</a:t>
            </a:r>
          </a:p>
          <a:p>
            <a:pPr marL="0" indent="0">
              <a:buNone/>
            </a:pPr>
            <a:r>
              <a:rPr lang="hu-HU" sz="3400" dirty="0"/>
              <a:t>Nincs választásom, boldogságom belőled ered</a:t>
            </a:r>
          </a:p>
          <a:p>
            <a:pPr marL="0" indent="0">
              <a:buNone/>
            </a:pPr>
            <a:r>
              <a:rPr lang="hu-HU" sz="3400" dirty="0"/>
              <a:t>A szíved fogtam és saját szívembe zártam</a:t>
            </a:r>
          </a:p>
          <a:p>
            <a:pPr marL="0" indent="0">
              <a:buNone/>
            </a:pPr>
            <a:r>
              <a:rPr lang="hu-HU" sz="3400" dirty="0"/>
              <a:t>Kérlek érezd mindig otthon magad nálam,</a:t>
            </a:r>
          </a:p>
          <a:p>
            <a:pPr marL="0" indent="0">
              <a:buNone/>
            </a:pPr>
            <a:r>
              <a:rPr lang="hu-HU" sz="3400" dirty="0"/>
              <a:t>Mindig otthon magad nálam</a:t>
            </a:r>
          </a:p>
          <a:p>
            <a:pPr marL="0" indent="0">
              <a:buNone/>
            </a:pPr>
            <a:endParaRPr lang="hu-HU" sz="3400" dirty="0"/>
          </a:p>
          <a:p>
            <a:pPr marL="0" indent="0">
              <a:buNone/>
            </a:pPr>
            <a:r>
              <a:rPr lang="hu-HU" sz="3400" dirty="0"/>
              <a:t>A távoli fények annyira szépek</a:t>
            </a:r>
          </a:p>
          <a:p>
            <a:pPr marL="0" indent="0">
              <a:buNone/>
            </a:pPr>
            <a:r>
              <a:rPr lang="hu-HU" sz="3400" dirty="0"/>
              <a:t>Mégis a legfőbb kincs, hogy itt lüktetsz bennem</a:t>
            </a:r>
          </a:p>
          <a:p>
            <a:pPr marL="0" indent="0">
              <a:buNone/>
            </a:pPr>
            <a:r>
              <a:rPr lang="hu-HU" sz="3400" dirty="0"/>
              <a:t>Bár a kezemben semmi egyéb nincs</a:t>
            </a:r>
          </a:p>
          <a:p>
            <a:pPr marL="0" indent="0">
              <a:buNone/>
            </a:pPr>
            <a:endParaRPr lang="hu-HU" sz="3400" dirty="0"/>
          </a:p>
          <a:p>
            <a:pPr marL="0" indent="0">
              <a:buNone/>
            </a:pPr>
            <a:r>
              <a:rPr lang="hu-HU" sz="3400" dirty="0"/>
              <a:t>A földtől az </a:t>
            </a:r>
            <a:r>
              <a:rPr lang="hu-HU" sz="3400" dirty="0" smtClean="0"/>
              <a:t>égig…..</a:t>
            </a:r>
            <a:endParaRPr lang="hu-HU" sz="3400" dirty="0"/>
          </a:p>
        </p:txBody>
      </p:sp>
      <p:sp>
        <p:nvSpPr>
          <p:cNvPr id="5" name="Akciógomb: Kezdő dia 4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4113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274638"/>
            <a:ext cx="8186766" cy="63947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i="1" dirty="0"/>
              <a:t>Lelkem, áldd az Urat, áldd az Urat,</a:t>
            </a:r>
            <a:r>
              <a:rPr lang="hu-HU" dirty="0"/>
              <a:t/>
            </a:r>
            <a:br>
              <a:rPr lang="hu-HU" dirty="0"/>
            </a:br>
            <a:r>
              <a:rPr lang="hu-HU" i="1" dirty="0"/>
              <a:t>Egyedül Őt imádd!</a:t>
            </a:r>
            <a:br>
              <a:rPr lang="hu-HU" i="1" dirty="0"/>
            </a:br>
            <a:r>
              <a:rPr lang="hu-HU" i="1" dirty="0"/>
              <a:t>Zengj úgy, mint soha még, Őt dicsérd!</a:t>
            </a:r>
            <a:br>
              <a:rPr lang="hu-HU" i="1" dirty="0"/>
            </a:br>
            <a:r>
              <a:rPr lang="hu-HU" i="1" dirty="0"/>
              <a:t>A lelkem csak Téged áld!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Egy új nap kél, és már ébred minden,</a:t>
            </a:r>
            <a:br>
              <a:rPr lang="hu-HU" dirty="0"/>
            </a:br>
            <a:r>
              <a:rPr lang="hu-HU" dirty="0"/>
              <a:t>Itt az idő, hogy áldjalak,</a:t>
            </a:r>
            <a:br>
              <a:rPr lang="hu-HU" dirty="0"/>
            </a:br>
            <a:r>
              <a:rPr lang="hu-HU" dirty="0"/>
              <a:t>És bármi ér ma, bármit rejt az út előttem,</a:t>
            </a:r>
            <a:br>
              <a:rPr lang="hu-HU" dirty="0"/>
            </a:br>
            <a:r>
              <a:rPr lang="hu-HU" dirty="0"/>
              <a:t>Hadd zengjek este is majd hálával.</a:t>
            </a:r>
          </a:p>
          <a:p>
            <a:pPr marL="0" indent="0">
              <a:buNone/>
            </a:pPr>
            <a:r>
              <a:rPr lang="hu-HU" dirty="0"/>
              <a:t>Kegyelmed nagy, és türelmed hosszú,</a:t>
            </a:r>
            <a:br>
              <a:rPr lang="hu-HU" dirty="0"/>
            </a:br>
            <a:r>
              <a:rPr lang="hu-HU" dirty="0"/>
              <a:t>Szerelmed mély, és az égig ér,</a:t>
            </a:r>
            <a:br>
              <a:rPr lang="hu-HU" dirty="0"/>
            </a:br>
            <a:r>
              <a:rPr lang="hu-HU" dirty="0"/>
              <a:t>Nem szűnök énekelni jóságodról,</a:t>
            </a:r>
            <a:br>
              <a:rPr lang="hu-HU" dirty="0"/>
            </a:br>
            <a:r>
              <a:rPr lang="hu-HU" dirty="0"/>
              <a:t>Tízezer okom van, hogy zengjek még.</a:t>
            </a:r>
          </a:p>
          <a:p>
            <a:pPr marL="0" indent="0">
              <a:buNone/>
            </a:pPr>
            <a:r>
              <a:rPr lang="hu-HU" dirty="0"/>
              <a:t>És egy nap majd ez a test elgyengül,</a:t>
            </a:r>
            <a:br>
              <a:rPr lang="hu-HU" dirty="0"/>
            </a:br>
            <a:r>
              <a:rPr lang="hu-HU" dirty="0"/>
              <a:t>Erőm elhagy, s utam véget ér,</a:t>
            </a:r>
            <a:br>
              <a:rPr lang="hu-HU" dirty="0"/>
            </a:br>
            <a:r>
              <a:rPr lang="hu-HU" dirty="0"/>
              <a:t>A lelkem mégis téged áld vég nélkül:</a:t>
            </a:r>
            <a:br>
              <a:rPr lang="hu-HU" dirty="0"/>
            </a:br>
            <a:r>
              <a:rPr lang="hu-HU" dirty="0"/>
              <a:t>Tízezer évig és mindörökké!</a:t>
            </a:r>
          </a:p>
          <a:p>
            <a:endParaRPr lang="hu-HU" dirty="0"/>
          </a:p>
        </p:txBody>
      </p:sp>
      <p:sp>
        <p:nvSpPr>
          <p:cNvPr id="6" name="Akciógomb: Kezdő dia 5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1000100" cy="928670"/>
          </a:xfrm>
          <a:prstGeom prst="actionButtonHo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35059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6783</Words>
  <Application>Microsoft Office PowerPoint</Application>
  <PresentationFormat>Diavetítés a képernyőre (4:3 oldalarány)</PresentationFormat>
  <Paragraphs>1035</Paragraphs>
  <Slides>148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148</vt:i4>
      </vt:variant>
    </vt:vector>
  </HeadingPairs>
  <TitlesOfParts>
    <vt:vector size="149" baseType="lpstr">
      <vt:lpstr>Office-téma</vt:lpstr>
      <vt:lpstr> A hegyek s tengerek felett   A mélyből hozzád   Add, hogy a szívemmel lássak  Aki hozzám fordul   Annyi minden vár   Az utcák megtelnek  Áldjátok az Urat  Áld lelkem Istened   Áldom szent neved   Áldott legyen a mi Urunk   Boldog ember az  Csak benned   Csak Te   Eldőlt a szívemben   Eljöttem, Istenem   Isten jó   Engedd, hogy vajként   Erőt adsz minden  Esdve Kérlek, jó Atyám   Esti imádság   Ez az a dal   Feladtad méltó nagy  Fényeddel   Földtől az égig  Gyere te is, áldjuk együtt  Hatalmas vagy   Hazamegy a vándor   Hinni taníts, Uram   Hozzád száll az énekem   Húsvér templom  Igazságban, lélekben   Ím nagy Isten   Írd át álmaim   Istenem, nem értem   Itt a szívem   Itt vagyok most jó Uram   Jézus, én téged választottalak  Jézussal járok minden nap  Jézus Úr a mennyben  Jót terveztél  Jöjj az Úr vár reád   Jöjj, itt az idő   Jöjjetek, jöjjetek         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  <vt:lpstr>21. dia</vt:lpstr>
      <vt:lpstr>22. dia</vt:lpstr>
      <vt:lpstr>23. dia</vt:lpstr>
      <vt:lpstr>24. dia</vt:lpstr>
      <vt:lpstr>25. dia</vt:lpstr>
      <vt:lpstr>26. dia</vt:lpstr>
      <vt:lpstr>27. dia</vt:lpstr>
      <vt:lpstr>28. dia</vt:lpstr>
      <vt:lpstr>29. dia</vt:lpstr>
      <vt:lpstr>30. dia</vt:lpstr>
      <vt:lpstr>31. dia</vt:lpstr>
      <vt:lpstr>32. dia</vt:lpstr>
      <vt:lpstr>33. dia</vt:lpstr>
      <vt:lpstr>34. dia</vt:lpstr>
      <vt:lpstr>35. dia</vt:lpstr>
      <vt:lpstr>36. dia</vt:lpstr>
      <vt:lpstr>37. dia</vt:lpstr>
      <vt:lpstr>38. dia</vt:lpstr>
      <vt:lpstr>39. dia</vt:lpstr>
      <vt:lpstr>40. dia</vt:lpstr>
      <vt:lpstr>41. dia</vt:lpstr>
      <vt:lpstr>42. dia</vt:lpstr>
      <vt:lpstr>43. dia</vt:lpstr>
      <vt:lpstr>44. dia</vt:lpstr>
      <vt:lpstr>45. dia</vt:lpstr>
      <vt:lpstr>46. dia</vt:lpstr>
      <vt:lpstr>47. dia</vt:lpstr>
      <vt:lpstr>48. dia</vt:lpstr>
      <vt:lpstr>49. dia</vt:lpstr>
      <vt:lpstr>50. dia</vt:lpstr>
      <vt:lpstr>51. dia</vt:lpstr>
      <vt:lpstr>52. dia</vt:lpstr>
      <vt:lpstr>53. dia</vt:lpstr>
      <vt:lpstr>54. dia</vt:lpstr>
      <vt:lpstr>55. dia</vt:lpstr>
      <vt:lpstr>56. dia</vt:lpstr>
      <vt:lpstr>57. dia</vt:lpstr>
      <vt:lpstr>58. dia</vt:lpstr>
      <vt:lpstr>59. dia</vt:lpstr>
      <vt:lpstr>60. dia</vt:lpstr>
      <vt:lpstr>61. dia</vt:lpstr>
      <vt:lpstr>62. dia</vt:lpstr>
      <vt:lpstr>63. dia</vt:lpstr>
      <vt:lpstr>64. dia</vt:lpstr>
      <vt:lpstr>65. dia</vt:lpstr>
      <vt:lpstr>66. dia</vt:lpstr>
      <vt:lpstr>67. dia</vt:lpstr>
      <vt:lpstr>68. dia</vt:lpstr>
      <vt:lpstr>69. dia</vt:lpstr>
      <vt:lpstr>70. dia</vt:lpstr>
      <vt:lpstr>71. dia</vt:lpstr>
      <vt:lpstr>72. dia</vt:lpstr>
      <vt:lpstr>73. dia</vt:lpstr>
      <vt:lpstr>74. dia</vt:lpstr>
      <vt:lpstr>75. dia</vt:lpstr>
      <vt:lpstr>76. dia</vt:lpstr>
      <vt:lpstr>77. dia</vt:lpstr>
      <vt:lpstr>78. dia</vt:lpstr>
      <vt:lpstr>79. dia</vt:lpstr>
      <vt:lpstr>80. dia</vt:lpstr>
      <vt:lpstr> </vt:lpstr>
      <vt:lpstr>82. dia</vt:lpstr>
      <vt:lpstr>2. Tégy engem békeköveteddé! Bár Nélküled én oly kicsiny vagyok, A harcaim közt az ad erőt nékem, Ha az Ige fénye rám ragyog! Refr.: //: Ó add Uram, hogy soha ne feledjem, Hogy mi voltam, hogy mivé lettem én!  Egész életemmel, lényemmel hirdessem:  Jézus él! Benne mindig van remény! :// 3. Tégy engem békeköveteddé! Már sóvárogva vár Rád a világ. Ó add, hogy lámpás legyek szent kezedben, Aki utat mutat másoknak Hozzád! Refr.: Ó add Uram, hogy soha ne….  </vt:lpstr>
      <vt:lpstr>Esdve kérlek, jó Atyám, őrizd meg szívem! Néked átadom magam, vedd az életem.  Sátán támad ellenem,  szívem ne engedd neki soha, soha sem! Esdve kérlek, jó Atyám, őrizd meg szívem!</vt:lpstr>
      <vt:lpstr>  </vt:lpstr>
      <vt:lpstr>Jézus Úr a mennyben s mindenek felett! Kegyelmed nem érdemlem, Te mégis megteszed. Csodálattal állok kereszted alatt. Irgalmat találok, mert bűnöm elmostad.  Szerelmed mélyebb a mély vizeknél. A mennynél magasabb, mindent átjár, túlér a csillagok fényén. Jézus, végtelen szerelmed, végtelen szerelmed! </vt:lpstr>
      <vt:lpstr>87. dia</vt:lpstr>
      <vt:lpstr>Áldom szent neved, ha éppen minden rendben megy. Ha napfényes az életem, áldom nevedet. Áldom szent neved a szenvedések útján is. Bár könnyek között áldozom, áldom nevedet. Áldott legyen az Úr neve! Áldom nevedet! / Áldott legyen az Úr neve ! Áldott legyen hatalmas neved! Te adsz és elveszel 2x //: A szívem így felel :// Hogy áldott szent neved! </vt:lpstr>
      <vt:lpstr>89. dia</vt:lpstr>
      <vt:lpstr>2. Szorongat a sátán, de Te velem vagy, hű szabadítóm, aki el nem hagy. Ennek a világnak fekete egén lényed a csillag, sugarad a fény.  Refr. Életem kútja, örök örömem, fény a sötétben, csak Te vagy nekem! Hallod imám, és bármi fenyeget, nem hagy el engem, tart a Te kezed.  3. Jön az örök nap már, közeledik Õ, mennyei honba hazavinni jő.Röpke pillanat, míg tart a keserű, Jézus eléd jön, s örök a derű. </vt:lpstr>
      <vt:lpstr>91. dia</vt:lpstr>
      <vt:lpstr>92. dia</vt:lpstr>
      <vt:lpstr>93. dia</vt:lpstr>
      <vt:lpstr>94. dia</vt:lpstr>
      <vt:lpstr>95. dia</vt:lpstr>
      <vt:lpstr>96. dia</vt:lpstr>
      <vt:lpstr>97. dia</vt:lpstr>
      <vt:lpstr>98. dia</vt:lpstr>
      <vt:lpstr>99. dia</vt:lpstr>
      <vt:lpstr>100. dia</vt:lpstr>
      <vt:lpstr>101. dia</vt:lpstr>
      <vt:lpstr>102. dia</vt:lpstr>
      <vt:lpstr>103. dia</vt:lpstr>
      <vt:lpstr>104. dia</vt:lpstr>
      <vt:lpstr>105. dia</vt:lpstr>
      <vt:lpstr>106. dia</vt:lpstr>
      <vt:lpstr>107. dia</vt:lpstr>
      <vt:lpstr>108. dia</vt:lpstr>
      <vt:lpstr>109. dia</vt:lpstr>
      <vt:lpstr>110. dia</vt:lpstr>
      <vt:lpstr>111. dia</vt:lpstr>
      <vt:lpstr>112. dia</vt:lpstr>
      <vt:lpstr>113. dia</vt:lpstr>
      <vt:lpstr>114. dia</vt:lpstr>
      <vt:lpstr>115. dia</vt:lpstr>
      <vt:lpstr>116. dia</vt:lpstr>
      <vt:lpstr>117. dia</vt:lpstr>
      <vt:lpstr>118. dia</vt:lpstr>
      <vt:lpstr>119. dia</vt:lpstr>
      <vt:lpstr>120. dia</vt:lpstr>
      <vt:lpstr>121. dia</vt:lpstr>
      <vt:lpstr>122. dia</vt:lpstr>
      <vt:lpstr>123. dia</vt:lpstr>
      <vt:lpstr>124. dia</vt:lpstr>
      <vt:lpstr>125. dia</vt:lpstr>
      <vt:lpstr>126. dia</vt:lpstr>
      <vt:lpstr>127. dia</vt:lpstr>
      <vt:lpstr>128. dia</vt:lpstr>
      <vt:lpstr>129. dia</vt:lpstr>
      <vt:lpstr>130. dia</vt:lpstr>
      <vt:lpstr>131. dia</vt:lpstr>
      <vt:lpstr>132. dia</vt:lpstr>
      <vt:lpstr>133. dia</vt:lpstr>
      <vt:lpstr>134. dia</vt:lpstr>
      <vt:lpstr>135. dia</vt:lpstr>
      <vt:lpstr>136. dia</vt:lpstr>
      <vt:lpstr>137. dia</vt:lpstr>
      <vt:lpstr>138. dia</vt:lpstr>
      <vt:lpstr>139. dia</vt:lpstr>
      <vt:lpstr>140. dia</vt:lpstr>
      <vt:lpstr>141. dia</vt:lpstr>
      <vt:lpstr>142. dia</vt:lpstr>
      <vt:lpstr>143. dia</vt:lpstr>
      <vt:lpstr>144. dia</vt:lpstr>
      <vt:lpstr>145. dia</vt:lpstr>
      <vt:lpstr>146. dia</vt:lpstr>
      <vt:lpstr>147. dia</vt:lpstr>
      <vt:lpstr>148.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DICSŐÍTÉS    HÁLAADÁS   BŰNVALLÁS     ÚRVACSORA    KÖZBENJÁRÁS   KÖNYÖRGÉS</dc:title>
  <dc:creator>KRISZ</dc:creator>
  <cp:lastModifiedBy>Admin</cp:lastModifiedBy>
  <cp:revision>143</cp:revision>
  <dcterms:created xsi:type="dcterms:W3CDTF">2011-02-24T07:27:55Z</dcterms:created>
  <dcterms:modified xsi:type="dcterms:W3CDTF">2016-10-05T07:34:51Z</dcterms:modified>
</cp:coreProperties>
</file>