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274" r:id="rId4"/>
    <p:sldId id="287" r:id="rId5"/>
    <p:sldId id="278" r:id="rId6"/>
    <p:sldId id="289" r:id="rId7"/>
    <p:sldId id="266" r:id="rId8"/>
    <p:sldId id="279" r:id="rId9"/>
    <p:sldId id="280" r:id="rId10"/>
    <p:sldId id="272" r:id="rId11"/>
    <p:sldId id="273" r:id="rId12"/>
    <p:sldId id="257" r:id="rId13"/>
    <p:sldId id="281" r:id="rId14"/>
    <p:sldId id="283" r:id="rId15"/>
    <p:sldId id="288" r:id="rId16"/>
    <p:sldId id="258" r:id="rId17"/>
    <p:sldId id="282" r:id="rId18"/>
    <p:sldId id="275" r:id="rId19"/>
    <p:sldId id="284" r:id="rId20"/>
    <p:sldId id="285" r:id="rId21"/>
    <p:sldId id="261" r:id="rId22"/>
    <p:sldId id="290" r:id="rId23"/>
    <p:sldId id="265" r:id="rId24"/>
    <p:sldId id="259" r:id="rId25"/>
    <p:sldId id="260" r:id="rId26"/>
    <p:sldId id="271" r:id="rId27"/>
    <p:sldId id="292" r:id="rId28"/>
    <p:sldId id="291" r:id="rId29"/>
    <p:sldId id="286" r:id="rId30"/>
    <p:sldId id="262" r:id="rId31"/>
    <p:sldId id="263" r:id="rId32"/>
    <p:sldId id="293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A3C"/>
    <a:srgbClr val="D9A981"/>
    <a:srgbClr val="D7D7D7"/>
    <a:srgbClr val="CCDE70"/>
    <a:srgbClr val="C4D37B"/>
    <a:srgbClr val="D7F8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2B407C-775B-4D34-83F4-1F7A825EAAB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3D99A-92E5-4429-AC54-A47B6A47EBAA}" type="slidenum">
              <a:rPr lang="hu-HU"/>
              <a:pPr/>
              <a:t>1</a:t>
            </a:fld>
            <a:endParaRPr lang="hu-H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7A7E-F345-4400-9D7B-51690FFEAFA7}" type="slidenum">
              <a:rPr lang="hu-HU"/>
              <a:pPr/>
              <a:t>11</a:t>
            </a:fld>
            <a:endParaRPr lang="hu-H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5ED77-B054-4E83-A421-4A3125C00C37}" type="slidenum">
              <a:rPr lang="hu-HU"/>
              <a:pPr/>
              <a:t>12</a:t>
            </a:fld>
            <a:endParaRPr 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7589-1A2D-4598-B258-579E226C0FE7}" type="slidenum">
              <a:rPr lang="hu-HU"/>
              <a:pPr/>
              <a:t>13</a:t>
            </a:fld>
            <a:endParaRPr lang="hu-H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66DA0-0CDC-4D0F-AF3C-E19F1A5D22F6}" type="slidenum">
              <a:rPr lang="hu-HU"/>
              <a:pPr/>
              <a:t>14</a:t>
            </a:fld>
            <a:endParaRPr lang="hu-H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DD129-9092-4BA5-8BAF-9F1F1A48109A}" type="slidenum">
              <a:rPr lang="hu-HU"/>
              <a:pPr/>
              <a:t>16</a:t>
            </a:fld>
            <a:endParaRPr lang="hu-H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F1325-9353-46AB-982A-C748BFAB5AB0}" type="slidenum">
              <a:rPr lang="hu-HU"/>
              <a:pPr/>
              <a:t>17</a:t>
            </a:fld>
            <a:endParaRPr lang="hu-H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408EE-ADC3-45DE-BCA1-4B80518957D4}" type="slidenum">
              <a:rPr lang="hu-HU"/>
              <a:pPr/>
              <a:t>18</a:t>
            </a:fld>
            <a:endParaRPr lang="hu-H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A53C0-BE50-478E-BF99-91DF27BE9483}" type="slidenum">
              <a:rPr lang="hu-HU"/>
              <a:pPr/>
              <a:t>19</a:t>
            </a:fld>
            <a:endParaRPr lang="hu-H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2307E-0817-44F9-A059-B8858AC7C59B}" type="slidenum">
              <a:rPr lang="hu-HU"/>
              <a:pPr/>
              <a:t>20</a:t>
            </a:fld>
            <a:endParaRPr lang="hu-H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BB9BA-8E2A-46BD-A40E-41F3B3F12588}" type="slidenum">
              <a:rPr lang="hu-HU"/>
              <a:pPr/>
              <a:t>21</a:t>
            </a:fld>
            <a:endParaRPr lang="hu-H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D682C-39F3-49F6-AD69-DB044E76B7FB}" type="slidenum">
              <a:rPr lang="hu-HU"/>
              <a:pPr/>
              <a:t>2</a:t>
            </a:fld>
            <a:endParaRPr lang="hu-H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BB9BA-8E2A-46BD-A40E-41F3B3F12588}" type="slidenum">
              <a:rPr lang="hu-HU"/>
              <a:pPr/>
              <a:t>22</a:t>
            </a:fld>
            <a:endParaRPr lang="hu-H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F2619-6ABB-4C86-886A-614F31BAE840}" type="slidenum">
              <a:rPr lang="hu-HU"/>
              <a:pPr/>
              <a:t>23</a:t>
            </a:fld>
            <a:endParaRPr lang="hu-H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CF984-AD45-4005-A302-41C3B1D35FFE}" type="slidenum">
              <a:rPr lang="hu-HU"/>
              <a:pPr/>
              <a:t>24</a:t>
            </a:fld>
            <a:endParaRPr lang="hu-H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BE0DD-BEDF-44F6-9018-32062DA4E285}" type="slidenum">
              <a:rPr lang="hu-HU"/>
              <a:pPr/>
              <a:t>25</a:t>
            </a:fld>
            <a:endParaRPr 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1BBC7-6234-4163-ADC4-E07E90C2E6C6}" type="slidenum">
              <a:rPr lang="hu-HU"/>
              <a:pPr/>
              <a:t>26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1BBC7-6234-4163-ADC4-E07E90C2E6C6}" type="slidenum">
              <a:rPr lang="hu-HU"/>
              <a:pPr/>
              <a:t>27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1BBC7-6234-4163-ADC4-E07E90C2E6C6}" type="slidenum">
              <a:rPr lang="hu-HU"/>
              <a:pPr/>
              <a:t>28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A6BB1-5857-4272-B9A0-CF2B636E7FFF}" type="slidenum">
              <a:rPr lang="hu-HU"/>
              <a:pPr/>
              <a:t>29</a:t>
            </a:fld>
            <a:endParaRPr lang="hu-H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E7494-1759-46BF-9211-14785A21E67D}" type="slidenum">
              <a:rPr lang="hu-HU"/>
              <a:pPr/>
              <a:t>30</a:t>
            </a:fld>
            <a:endParaRPr 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A6BB1-5857-4272-B9A0-CF2B636E7FFF}" type="slidenum">
              <a:rPr lang="hu-HU"/>
              <a:pPr/>
              <a:t>31</a:t>
            </a:fld>
            <a:endParaRPr lang="hu-H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38B1E-10DA-4353-A0AC-2E9781C4E182}" type="slidenum">
              <a:rPr lang="hu-HU"/>
              <a:pPr/>
              <a:t>3</a:t>
            </a:fld>
            <a:endParaRPr lang="hu-H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A6BB1-5857-4272-B9A0-CF2B636E7FFF}" type="slidenum">
              <a:rPr lang="hu-HU"/>
              <a:pPr/>
              <a:t>32</a:t>
            </a:fld>
            <a:endParaRPr lang="hu-H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A9978-9C93-4CEF-AF11-69643FAD11C3}" type="slidenum">
              <a:rPr lang="hu-HU"/>
              <a:pPr/>
              <a:t>5</a:t>
            </a:fld>
            <a:endParaRPr lang="hu-H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A9978-9C93-4CEF-AF11-69643FAD11C3}" type="slidenum">
              <a:rPr lang="hu-HU"/>
              <a:pPr/>
              <a:t>6</a:t>
            </a:fld>
            <a:endParaRPr lang="hu-H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09E43-D6ED-4562-976C-4A777A5F1A10}" type="slidenum">
              <a:rPr lang="hu-HU"/>
              <a:pPr/>
              <a:t>7</a:t>
            </a:fld>
            <a:endParaRPr 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B99C3-2455-4B05-89E0-6C18BF74F25C}" type="slidenum">
              <a:rPr lang="hu-HU"/>
              <a:pPr/>
              <a:t>8</a:t>
            </a:fld>
            <a:endParaRPr lang="hu-H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31419-68A9-4E7C-A663-C908292EB104}" type="slidenum">
              <a:rPr lang="hu-HU"/>
              <a:pPr/>
              <a:t>9</a:t>
            </a:fld>
            <a:endParaRPr lang="hu-H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78DAF-AA6D-461F-AC61-711896C19178}" type="slidenum">
              <a:rPr lang="hu-HU"/>
              <a:pPr/>
              <a:t>10</a:t>
            </a:fld>
            <a:endParaRPr lang="hu-H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6F16-614B-4CD6-9B93-6B5993AEF10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B5D27-9CB8-4D73-B53D-6F9F592138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188C-B60C-4DBD-9883-E7F7702C8EA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C0517-A0E1-443A-A60C-B84EC3D4077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60AEC-25F7-4E39-8E76-ED030D849B7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79E8-EB26-4ADF-8585-CEC85ABB68F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9B6B-0522-413E-ACC1-0A320A7CCE1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4F4A-7394-4E1A-9124-A332CB70603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68E0-D2CB-4BF6-939A-9631D0B340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4C0-C860-445D-B4CF-C76D9F48E2E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0A14-518B-47F9-99F3-661242DF109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D545DC-DEE2-4063-83D7-6630DC3CDEB8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gazgat&#243;\Desktop\kulcs%20a%20nevel&#233;shez\ferfinak_es_nonek\parkolo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ovacsoltvideo.hu/videos/vers_es_zongora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gazgat&#243;\Desktop\kulcs%20a%20nevel&#233;shez\ferfinak_es_nonek\les_preludes.wmv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ovacsoltvideo.hu/videos/vers_es_zongora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gazgat&#243;\Desktop\kulcs%20a%20nevel&#233;shez\ferfinak_es_nonek\Az%20ide&#225;lis%20n&#337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urer-adam-und-e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3450022" cy="4429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Marci - fészek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052513"/>
            <a:ext cx="5705475" cy="493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arci - nyíl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4661975" cy="4929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/>
          <a:lstStyle/>
          <a:p>
            <a:r>
              <a:rPr lang="hu-HU" dirty="0"/>
              <a:t>Látás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5708671"/>
            <a:ext cx="6804025" cy="6492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000" dirty="0"/>
              <a:t>Allan &amp; Barbara </a:t>
            </a:r>
            <a:r>
              <a:rPr lang="hu-HU" sz="2000" dirty="0" err="1"/>
              <a:t>Pease</a:t>
            </a:r>
            <a:r>
              <a:rPr lang="hu-HU" sz="2000" dirty="0"/>
              <a:t>: Miért nem képesek többfelé figyelni (Fiesta kiadó)</a:t>
            </a:r>
          </a:p>
        </p:txBody>
      </p:sp>
      <p:pic>
        <p:nvPicPr>
          <p:cNvPr id="3076" name="Picture 4" descr="ábra-uniszex-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920890"/>
            <a:ext cx="6108700" cy="365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TÉRLÁTÁS, TÁJÉKOZÓDÁS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térérzékelés1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58930"/>
            <a:ext cx="7958137" cy="4398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kol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instein szí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7" y="1210213"/>
            <a:ext cx="6386531" cy="4933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16231"/>
            <a:ext cx="7772400" cy="1470025"/>
          </a:xfrm>
        </p:spPr>
        <p:txBody>
          <a:bodyPr/>
          <a:lstStyle/>
          <a:p>
            <a:r>
              <a:rPr lang="hu-HU" dirty="0"/>
              <a:t>BESZÉD, KOMMUNIKÁCIÓ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beszédfunkció089_n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032250" cy="3786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6" name="Picture 6" descr="beszédfunkció089_fér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8"/>
            <a:ext cx="3630613" cy="3743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052736"/>
            <a:ext cx="7772400" cy="1470025"/>
          </a:xfrm>
        </p:spPr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Más nyelven beszélünk?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31640" y="3140968"/>
            <a:ext cx="73148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-tényközlés</a:t>
            </a:r>
            <a:r>
              <a:rPr lang="hu-HU" sz="4000" b="1" dirty="0" smtClean="0"/>
              <a:t> – kapcsolattartás</a:t>
            </a:r>
          </a:p>
          <a:p>
            <a:pPr>
              <a:buFontTx/>
              <a:buChar char="-"/>
            </a:pPr>
            <a:r>
              <a:rPr lang="hu-HU" sz="4000" b="1" dirty="0" smtClean="0"/>
              <a:t>e</a:t>
            </a:r>
            <a:r>
              <a:rPr lang="hu-HU" sz="4000" b="1" dirty="0" smtClean="0"/>
              <a:t>gypályás – többpályás</a:t>
            </a:r>
          </a:p>
          <a:p>
            <a:pPr>
              <a:buFontTx/>
              <a:buChar char="-"/>
            </a:pPr>
            <a:r>
              <a:rPr lang="hu-HU" sz="4000" b="1" dirty="0" smtClean="0"/>
              <a:t>egyenes – indirekt</a:t>
            </a:r>
          </a:p>
          <a:p>
            <a:pPr>
              <a:buFontTx/>
              <a:buChar char="-"/>
            </a:pPr>
            <a:r>
              <a:rPr lang="hu-HU" sz="4000" b="1" dirty="0" smtClean="0"/>
              <a:t>7000 - ?</a:t>
            </a:r>
            <a:endParaRPr lang="hu-H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73355"/>
            <a:ext cx="7772400" cy="1470025"/>
          </a:xfrm>
        </p:spPr>
        <p:txBody>
          <a:bodyPr/>
          <a:lstStyle/>
          <a:p>
            <a:r>
              <a:rPr lang="hu-HU" dirty="0"/>
              <a:t>Egyformák vagyunk?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28934"/>
            <a:ext cx="7772400" cy="1470025"/>
          </a:xfrm>
        </p:spPr>
        <p:txBody>
          <a:bodyPr/>
          <a:lstStyle/>
          <a:p>
            <a:r>
              <a:rPr lang="hu-HU" dirty="0"/>
              <a:t>PROBLÉMAMEGOLDÁS,</a:t>
            </a:r>
            <a:br>
              <a:rPr lang="hu-HU" dirty="0"/>
            </a:br>
            <a:r>
              <a:rPr lang="hu-HU" dirty="0"/>
              <a:t>STRESSZKEZELÉS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714356"/>
            <a:ext cx="8229600" cy="1143000"/>
          </a:xfrm>
        </p:spPr>
        <p:txBody>
          <a:bodyPr/>
          <a:lstStyle/>
          <a:p>
            <a:r>
              <a:rPr lang="hu-HU" dirty="0"/>
              <a:t>Problémamegoldás</a:t>
            </a:r>
          </a:p>
        </p:txBody>
      </p:sp>
      <p:pic>
        <p:nvPicPr>
          <p:cNvPr id="7172" name="Picture 4" descr="Gondolkodó nagyobb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85926"/>
            <a:ext cx="2838873" cy="45164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hu-HU" dirty="0" smtClean="0"/>
              <a:t>Szerepcsere?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75656" y="3501008"/>
            <a:ext cx="66800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/>
              <a:t>Új szereposztás?</a:t>
            </a:r>
            <a:endParaRPr lang="hu-H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Yang-Y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675" y="1419242"/>
            <a:ext cx="4438650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ean D'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3214710" cy="48160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grinök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545690" cy="45720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8379" y="2916233"/>
            <a:ext cx="842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Szeretet, vezetési stílus, gondolkodásmód</a:t>
            </a:r>
            <a:endParaRPr lang="hu-H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37888" y="1844824"/>
            <a:ext cx="749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 kiegészítés </a:t>
            </a:r>
            <a:r>
              <a:rPr lang="hu-HU" sz="3600" dirty="0" smtClean="0"/>
              <a:t>egyedülálló lehetőség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03648" y="3501008"/>
            <a:ext cx="6519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,,A szeretet két szabadság találkozása.”</a:t>
            </a:r>
          </a:p>
          <a:p>
            <a:r>
              <a:rPr lang="hu-HU" sz="2800" dirty="0" smtClean="0"/>
              <a:t> (</a:t>
            </a:r>
            <a:r>
              <a:rPr lang="hu-HU" sz="2800" dirty="0" err="1" smtClean="0"/>
              <a:t>Szentmártoni</a:t>
            </a:r>
            <a:r>
              <a:rPr lang="hu-HU" sz="2800" dirty="0" smtClean="0"/>
              <a:t> M.)</a:t>
            </a:r>
            <a:endParaRPr lang="hu-H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durer-adam-und-e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840969" cy="4929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144016" y="221938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,, Nem jó az embernek egyedül lennie.</a:t>
            </a:r>
          </a:p>
          <a:p>
            <a:r>
              <a:rPr lang="hu-HU" sz="2400" dirty="0" smtClean="0"/>
              <a:t>Alkotok neki segítőtársat</a:t>
            </a:r>
            <a:r>
              <a:rPr lang="hu-HU" sz="2400" b="1" dirty="0" smtClean="0"/>
              <a:t>, </a:t>
            </a:r>
          </a:p>
          <a:p>
            <a:r>
              <a:rPr lang="hu-HU" sz="2400" b="1" i="1" dirty="0" smtClean="0"/>
              <a:t>aki hozzá illő.” I. </a:t>
            </a:r>
            <a:r>
              <a:rPr lang="hu-HU" sz="2400" b="1" i="1" dirty="0" err="1" smtClean="0"/>
              <a:t>Móz</a:t>
            </a:r>
            <a:r>
              <a:rPr lang="hu-HU" sz="2400" b="1" i="1" dirty="0" smtClean="0"/>
              <a:t> 2,18.</a:t>
            </a:r>
            <a:endParaRPr lang="hu-H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din A katedrá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3712191" cy="4953013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  <a:hlinkClick r:id="rId4"/>
              </a:rPr>
              <a:t>www.kovacsoltvideo.hu/videos/vers_es_zongora.wmv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ügyvezető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3500462" cy="45870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odin The K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165" y="1071546"/>
            <a:ext cx="3517909" cy="5182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es_prelud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8460432" cy="47589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din A katedrá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712191" cy="495301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286248" y="1643050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rgbClr val="C47A3C"/>
                </a:solidFill>
              </a:rPr>
              <a:t>Köszönöm a figyelmet!</a:t>
            </a:r>
            <a:endParaRPr lang="hu-HU" sz="6600" dirty="0">
              <a:solidFill>
                <a:srgbClr val="C47A3C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  <a:hlinkClick r:id="rId4"/>
              </a:rPr>
              <a:t>www.kovacsoltvideo.hu/videos/vers_es_zongora.wmv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z ideális nő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Nemi hovatartozásunk:</a:t>
            </a:r>
            <a:endParaRPr lang="hu-HU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Velünk született, vagy választható?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CSOPORTNYOMÁS 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Saját meggyőződésünket is fölülírhatja!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sch_experi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6143668" cy="5038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GENDER 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"választott " nem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Egyenlő </a:t>
            </a:r>
            <a:r>
              <a:rPr lang="hu-HU" dirty="0">
                <a:cs typeface="Arial" charset="0"/>
              </a:rPr>
              <a:t>≠</a:t>
            </a:r>
            <a:r>
              <a:rPr lang="hu-HU" dirty="0"/>
              <a:t>  Egyforma 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Már születésünk előtt…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150</Words>
  <Application>Microsoft Office PowerPoint</Application>
  <PresentationFormat>Diavetítés a képernyőre (4:3 oldalarány)</PresentationFormat>
  <Paragraphs>62</Paragraphs>
  <Slides>32</Slides>
  <Notes>30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Alapértelmezett terv</vt:lpstr>
      <vt:lpstr>1. dia</vt:lpstr>
      <vt:lpstr>Egyformák vagyunk? </vt:lpstr>
      <vt:lpstr>3. dia</vt:lpstr>
      <vt:lpstr>4. dia</vt:lpstr>
      <vt:lpstr>Nemi hovatartozásunk:</vt:lpstr>
      <vt:lpstr>CSOPORTNYOMÁS </vt:lpstr>
      <vt:lpstr>7. dia</vt:lpstr>
      <vt:lpstr>GENDER  </vt:lpstr>
      <vt:lpstr>Egyenlő ≠  Egyforma </vt:lpstr>
      <vt:lpstr>10. dia</vt:lpstr>
      <vt:lpstr>11. dia</vt:lpstr>
      <vt:lpstr>Látás</vt:lpstr>
      <vt:lpstr>TÉRLÁTÁS, TÁJÉKOZÓDÁS </vt:lpstr>
      <vt:lpstr>14. dia</vt:lpstr>
      <vt:lpstr>15. dia</vt:lpstr>
      <vt:lpstr>16. dia</vt:lpstr>
      <vt:lpstr>BESZÉD, KOMMUNIKÁCIÓ </vt:lpstr>
      <vt:lpstr>18. dia</vt:lpstr>
      <vt:lpstr> Más nyelven beszélünk?</vt:lpstr>
      <vt:lpstr>PROBLÉMAMEGOLDÁS, STRESSZKEZELÉS </vt:lpstr>
      <vt:lpstr>Problémamegoldás</vt:lpstr>
      <vt:lpstr>Szerepcsere?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</vt:vector>
  </TitlesOfParts>
  <Company>ReMa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Férfinak és nőnek teremtette</dc:title>
  <dc:creator>Ficsorné Szabó Lia</dc:creator>
  <cp:lastModifiedBy>Rita</cp:lastModifiedBy>
  <cp:revision>34</cp:revision>
  <dcterms:created xsi:type="dcterms:W3CDTF">2009-05-27T12:43:54Z</dcterms:created>
  <dcterms:modified xsi:type="dcterms:W3CDTF">2012-12-09T20:24:51Z</dcterms:modified>
</cp:coreProperties>
</file>