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67" r:id="rId5"/>
    <p:sldId id="260" r:id="rId6"/>
    <p:sldId id="261" r:id="rId7"/>
    <p:sldId id="263" r:id="rId8"/>
    <p:sldId id="264" r:id="rId9"/>
    <p:sldId id="265" r:id="rId10"/>
    <p:sldId id="258" r:id="rId11"/>
    <p:sldId id="268" r:id="rId12"/>
    <p:sldId id="266" r:id="rId13"/>
    <p:sldId id="269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81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0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5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39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1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896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94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2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89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9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35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2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76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17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23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759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E38F3-2512-4A13-97C3-B31FD02A4558}" type="datetimeFigureOut">
              <a:rPr lang="hu-HU" smtClean="0"/>
              <a:t>2018. 11. 21.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58CA2D-91AA-4C10-BA0A-C3EFC42025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85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30307" y="789710"/>
            <a:ext cx="10832949" cy="384683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/>
              <a:t/>
            </a:r>
            <a:br>
              <a:rPr lang="hu-HU" sz="3100" dirty="0"/>
            </a:br>
            <a:r>
              <a:rPr lang="hu-HU" sz="3100" dirty="0" smtClean="0"/>
              <a:t>A </a:t>
            </a:r>
            <a:r>
              <a:rPr lang="hu-HU" sz="3100" dirty="0"/>
              <a:t>BIBLIAI INTEGRÁCIÓ A TERMÉSZETTUDOMÁNYOS OKTATÁSBAN KONFERENCIA ÉS JÓ GYAKORLAT </a:t>
            </a:r>
            <a:r>
              <a:rPr lang="hu-HU" sz="3100" dirty="0" smtClean="0"/>
              <a:t>BÖRZE</a:t>
            </a:r>
            <a:br>
              <a:rPr lang="hu-HU" sz="3100" dirty="0" smtClean="0"/>
            </a:br>
            <a:r>
              <a:rPr lang="hu-HU" sz="3100" dirty="0" smtClean="0"/>
              <a:t>                       </a:t>
            </a:r>
            <a:br>
              <a:rPr lang="hu-HU" sz="3100" dirty="0" smtClean="0"/>
            </a:br>
            <a:r>
              <a:rPr lang="hu-HU" sz="3100" b="1" dirty="0" smtClean="0"/>
              <a:t>Teremtés hete és a komplex tanulásszervezés</a:t>
            </a: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400" b="1" dirty="0" err="1" smtClean="0"/>
              <a:t>Kaszap</a:t>
            </a:r>
            <a:r>
              <a:rPr lang="hu-HU" sz="2400" b="1" dirty="0" smtClean="0"/>
              <a:t> Nagy István Református Általános Iskola és Óvoda</a:t>
            </a:r>
            <a:br>
              <a:rPr lang="hu-HU" sz="2400" b="1" dirty="0" smtClean="0"/>
            </a:br>
            <a:r>
              <a:rPr lang="hu-HU" sz="2400" b="1" dirty="0" smtClean="0"/>
              <a:t>5420 Túrkeve, Kossuth L. u. 15.</a:t>
            </a:r>
            <a:endParaRPr lang="hu-HU" sz="2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u-HU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</a:t>
            </a: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hu-HU" b="1" smtClean="0">
                <a:latin typeface="Calibri" panose="020F0502020204030204" pitchFamily="34" charset="0"/>
                <a:cs typeface="Calibri" panose="020F0502020204030204" pitchFamily="34" charset="0"/>
              </a:rPr>
              <a:t>Nagy Róza     </a:t>
            </a:r>
            <a:endParaRPr lang="hu-HU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</a:t>
            </a: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Miskolc</a:t>
            </a: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2018. november 16.-17.</a:t>
            </a:r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7200" y="1538345"/>
            <a:ext cx="115779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hu-H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3538" indent="-363538" algn="just"/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A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Teremtés hete programsorozat egyik nagy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ajándéka, hogy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egy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közös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téma köré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épülnek a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programok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amelyben 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mindenki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szerepet vállal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így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összetartozás-élmény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mellett az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egymástól tanulást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is átélhetik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 gyerekek. </a:t>
            </a:r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Szociális kompetenciák fejlesztése. Pozitív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attitűd  alakítása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3538" indent="-363538"/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Kommunikációs képesség, kreativitás, problémamegoldó gondolkodás fejlődése.                                                                                                                                                                                                                          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27294" y="408791"/>
            <a:ext cx="583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Teremtés hete eredményei</a:t>
            </a:r>
            <a:endParaRPr lang="hu-H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0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41725" y="623943"/>
            <a:ext cx="612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Teremtés hete eredményei II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8565" y="1715845"/>
            <a:ext cx="112833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Felelősségvállalás:</a:t>
            </a:r>
          </a:p>
          <a:p>
            <a:pPr algn="just"/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pedig, hogy ezeken az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alkalmakon együtt állnak ki a teremtett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világ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színtereinek megóvásáért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, jól mutatja, hogy ha a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gyermekek egyedül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talán nem is mindig gondolnak bele abba, milyen fontos a környezetvédelem vagy a lelki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környezetük, családjuk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boldogsága,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együtt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odafigyelve átélik és </a:t>
            </a:r>
            <a:r>
              <a:rPr lang="hu-H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átérzik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 problémák súlyát, és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tenni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akarásban,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felelősségvállalásban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is erősítik egymást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egymás gondolatai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által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5. Nyitottság</a:t>
            </a:r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0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69" y="0"/>
            <a:ext cx="9144000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7577" y="1164515"/>
            <a:ext cx="2736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mi közösségünk</a:t>
            </a:r>
            <a:endParaRPr lang="hu-H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54" y="1904405"/>
            <a:ext cx="4342485" cy="397495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214389" y="862706"/>
            <a:ext cx="5826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Köszönöm a figyelmet!</a:t>
            </a:r>
            <a:endParaRPr lang="hu-H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0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80501" y="187287"/>
            <a:ext cx="1022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Teremtés hete és a komplex tanulásszervezés</a:t>
            </a:r>
            <a:endParaRPr lang="hu-H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55923" y="1002535"/>
            <a:ext cx="106868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Teremtés hete: </a:t>
            </a:r>
            <a:r>
              <a:rPr lang="hu-HU" dirty="0"/>
              <a:t> 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szeptember utolsó és október első vasárnapja közötti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időszak,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azokban a napokban 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együtt gondolkodjunk, cselekedjünk a teremtett világról.</a:t>
            </a:r>
            <a:endParaRPr lang="hu-H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Cél: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 a gyermekek minél átfogóbb képet kapjanak az Isten által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teremtett világról, szépségéről, emellett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segítjük őket abban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hogy a kapott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ajándékot minél jobban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védjék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és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óvják. Összefüggések, kölcsönhatások felfedezése. Sokoldalú tapasztalatszerzés.</a:t>
            </a:r>
          </a:p>
          <a:p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Évek óta folyamatosan megtartásra kerülő program:</a:t>
            </a:r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beépült az intézményi dokumentumokba,</a:t>
            </a:r>
          </a:p>
          <a:p>
            <a:pPr marL="285750" indent="-285750">
              <a:buFontTx/>
              <a:buChar char="-"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zemléletet formál, látókört tágít,</a:t>
            </a:r>
          </a:p>
          <a:p>
            <a:pPr marL="285750" indent="-285750">
              <a:buFontTx/>
              <a:buChar char="-"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em tantárgyi keretekhez kötött,</a:t>
            </a:r>
          </a:p>
          <a:p>
            <a:pPr marL="285750" indent="-285750">
              <a:buFontTx/>
              <a:buChar char="-"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rojektek által valósul meg.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0768" y="301382"/>
            <a:ext cx="10073844" cy="1280890"/>
          </a:xfrm>
        </p:spPr>
        <p:txBody>
          <a:bodyPr/>
          <a:lstStyle/>
          <a:p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Teremtés hete gondolatvilága, feladatai</a:t>
            </a:r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30410" y="1471274"/>
            <a:ext cx="118615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Teremtés hete:</a:t>
            </a:r>
            <a:endParaRPr lang="hu-HU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- Mindig a fő </a:t>
            </a:r>
            <a:r>
              <a:rPr lang="hu-HU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vezérelv és </a:t>
            </a:r>
            <a:r>
              <a:rPr lang="hu-HU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gondolat köré szerveződik: </a:t>
            </a:r>
          </a:p>
          <a:p>
            <a:pPr algn="just"/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- 2018.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Mert ahol ketten vagy hárman összegyűlnek az én nevemben, ott vagyok közöttük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- 2015.: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Mert a teremtett világ sóvárogva várja az Isten fiainak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megjelenését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teremtés hete mindig nyitó áhítattal kezdődik:</a:t>
            </a:r>
          </a:p>
          <a:p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nyitó áhítaton az Isten által kapott teremtett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világra,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melyet ingyen kegyelemből kapott az ember, az ő szemszögéből ártó viselkedés bemutatására kell a figyelmet felhívni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2100" y="746541"/>
            <a:ext cx="117729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Teremtés hete felépítése</a:t>
            </a:r>
          </a:p>
          <a:p>
            <a:endParaRPr lang="hu-H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Tematikai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felosztás a hét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napjaira: </a:t>
            </a:r>
            <a:endParaRPr lang="hu-H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28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2. nap: A MÁSODIK NAP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 halak meghaltak az ipari szennyvizekben, a madarak pedig a vegyi gyárból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eredő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portól, amit a hernyóknak szántak, a mezei nyulak az út ólomfelhőitől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az ölebek a kolbász szép piros színétől, a heringek a tengerben úszó olajtól s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óceán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fenekén levő radioaktív hulladéktól.</a:t>
            </a:r>
          </a:p>
          <a:p>
            <a:r>
              <a:rPr lang="hu-HU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2. téma: Az ipar káros hatása a tengerekre és a légkörre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(2015.)</a:t>
            </a:r>
          </a:p>
          <a:p>
            <a:pPr marL="342900" indent="-342900">
              <a:buFontTx/>
              <a:buChar char="-"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 témát az osztályok véletlenszerűen, zárt borítékban előzetesen húzzák ki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Tetszőleges feldolgozási módot választva fejtik ki az adott témát, melyet egy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délutáni vagy más egyéb 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alkalmon diáktársaiknak is bemutatják.</a:t>
            </a:r>
          </a:p>
        </p:txBody>
      </p:sp>
    </p:spTree>
    <p:extLst>
      <p:ext uri="{BB962C8B-B14F-4D97-AF65-F5344CB8AC3E}">
        <p14:creationId xmlns:p14="http://schemas.microsoft.com/office/powerpoint/2010/main" val="27484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7200" y="2213237"/>
            <a:ext cx="11493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Tematika megvalósulása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témahét, projekt tanórai és délutáni foglalkozások keretei között.</a:t>
            </a:r>
          </a:p>
          <a:p>
            <a:pPr marL="285750" indent="-285750">
              <a:buFontTx/>
              <a:buChar char="-"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Munkaforma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csoportos, kooperatív, együttműködés megvalósulása.</a:t>
            </a:r>
          </a:p>
          <a:p>
            <a:pPr marL="285750" indent="-285750" algn="just">
              <a:buFontTx/>
              <a:buChar char="-"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Tevékenységek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önálló, egyéni és csoportos ismeretszerzés, ismeretanyag-gyűjtése, feldolgozása, előadás, bemutató, ppt, alkotások, rajzok stb.     Vélemények gyűjtése, megvitatása stb.</a:t>
            </a:r>
          </a:p>
          <a:p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Eszközök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digitális, nyomtatott anyagok és felületek, kézműves anyagok stb.</a:t>
            </a:r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87339" y="1142551"/>
            <a:ext cx="1091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Teremtés hete és a komplex tanulásszervezés kapcsolata</a:t>
            </a:r>
            <a:endParaRPr lang="hu-H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4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0" y="2729375"/>
            <a:ext cx="4962966" cy="3722225"/>
          </a:xfrm>
          <a:prstGeom prst="rect">
            <a:avLst/>
          </a:prstGeom>
        </p:spPr>
      </p:pic>
      <p:pic>
        <p:nvPicPr>
          <p:cNvPr id="1026" name="Picture 2" descr="https://www.evangelikus.hu/sites/default/files/styles/article_large/public/teremteshp2013.jpg?itok=k5wyG6n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3"/>
          <a:stretch/>
        </p:blipFill>
        <p:spPr bwMode="auto">
          <a:xfrm>
            <a:off x="6497656" y="327880"/>
            <a:ext cx="4533900" cy="61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893346" y="1075765"/>
            <a:ext cx="2606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Teremtés hete</a:t>
            </a:r>
            <a:endParaRPr lang="hu-H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3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38" y="1233433"/>
            <a:ext cx="7200799" cy="540059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01700" y="271332"/>
            <a:ext cx="10415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2. nap – Gondolkodj globálisan, cselekedj lokálisan! </a:t>
            </a:r>
            <a:endParaRPr lang="hu-HU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evirefi.hu/hirekhez/20181004/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8" t="19125" r="-434" b="6989"/>
          <a:stretch/>
        </p:blipFill>
        <p:spPr bwMode="auto">
          <a:xfrm>
            <a:off x="3022900" y="35205"/>
            <a:ext cx="8933574" cy="68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15302" y="1323938"/>
            <a:ext cx="2667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Teremtés hete  2018.</a:t>
            </a:r>
            <a:endParaRPr lang="hu-H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evirefi.hu/hirekhez/20181004/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4"/>
          <a:stretch/>
        </p:blipFill>
        <p:spPr bwMode="auto">
          <a:xfrm>
            <a:off x="6056554" y="2216075"/>
            <a:ext cx="6135445" cy="398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evirefi.hu/hirekhez/20181004/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4" t="27883" r="13016" b="5534"/>
          <a:stretch/>
        </p:blipFill>
        <p:spPr bwMode="auto">
          <a:xfrm>
            <a:off x="201707" y="2216075"/>
            <a:ext cx="5680037" cy="453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570937" y="761103"/>
            <a:ext cx="4971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Gondolatok, tevékenységek</a:t>
            </a:r>
            <a:endParaRPr lang="hu-H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1077</TotalTime>
  <Words>409</Words>
  <Application>Microsoft Office PowerPoint</Application>
  <PresentationFormat>Szélesvásznú</PresentationFormat>
  <Paragraphs>57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Szálak</vt:lpstr>
      <vt:lpstr>  A BIBLIAI INTEGRÁCIÓ A TERMÉSZETTUDOMÁNYOS OKTATÁSBAN KONFERENCIA ÉS JÓ GYAKORLAT BÖRZE                         Teremtés hete és a komplex tanulásszervezés  Kaszap Nagy István Református Általános Iskola és Óvoda 5420 Túrkeve, Kossuth L. u. 15.</vt:lpstr>
      <vt:lpstr>PowerPoint-bemutató</vt:lpstr>
      <vt:lpstr>           Teremtés hete gondolatvilága, feladatai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Teremtés hete Kaszap Nagy István Református Általános Iskola és Óvoda</dc:title>
  <dc:creator>Windows-felhasználó</dc:creator>
  <cp:lastModifiedBy>Windows-felhasználó</cp:lastModifiedBy>
  <cp:revision>41</cp:revision>
  <cp:lastPrinted>2018-11-13T12:44:43Z</cp:lastPrinted>
  <dcterms:created xsi:type="dcterms:W3CDTF">2018-10-26T08:07:50Z</dcterms:created>
  <dcterms:modified xsi:type="dcterms:W3CDTF">2018-11-21T14:29:09Z</dcterms:modified>
</cp:coreProperties>
</file>