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3" r:id="rId3"/>
    <p:sldId id="259" r:id="rId4"/>
    <p:sldId id="262" r:id="rId5"/>
    <p:sldId id="260" r:id="rId6"/>
    <p:sldId id="265" r:id="rId7"/>
    <p:sldId id="266" r:id="rId8"/>
    <p:sldId id="267" r:id="rId9"/>
    <p:sldId id="258" r:id="rId10"/>
    <p:sldId id="264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A81F6D-F38E-4229-AF11-3D6D58EC06F7}" type="doc">
      <dgm:prSet loTypeId="urn:microsoft.com/office/officeart/2005/8/layout/matrix1" loCatId="matrix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hu-HU"/>
        </a:p>
      </dgm:t>
    </dgm:pt>
    <dgm:pt modelId="{38226B09-9286-43DD-996D-69CC8B57FB4E}">
      <dgm:prSet phldrT="[Szöveg]" custT="1"/>
      <dgm:spPr/>
      <dgm:t>
        <a:bodyPr/>
        <a:lstStyle/>
        <a:p>
          <a:r>
            <a:rPr lang="hu-HU" sz="1200" b="1" dirty="0"/>
            <a:t>Tanulási és innovációs készségek</a:t>
          </a:r>
        </a:p>
      </dgm:t>
    </dgm:pt>
    <dgm:pt modelId="{7D641152-45E0-49A1-B9A2-B76432473457}" type="parTrans" cxnId="{2513B989-9A37-4A2D-8E33-0B2ABFE8981E}">
      <dgm:prSet/>
      <dgm:spPr/>
      <dgm:t>
        <a:bodyPr/>
        <a:lstStyle/>
        <a:p>
          <a:endParaRPr lang="hu-HU"/>
        </a:p>
      </dgm:t>
    </dgm:pt>
    <dgm:pt modelId="{8A9470EF-AE80-46FE-A8AC-C7D075B46BDC}" type="sibTrans" cxnId="{2513B989-9A37-4A2D-8E33-0B2ABFE8981E}">
      <dgm:prSet/>
      <dgm:spPr/>
      <dgm:t>
        <a:bodyPr/>
        <a:lstStyle/>
        <a:p>
          <a:endParaRPr lang="hu-HU"/>
        </a:p>
      </dgm:t>
    </dgm:pt>
    <dgm:pt modelId="{B8BEAC54-5124-41C6-A8E0-986866FF6F16}">
      <dgm:prSet phldrT="[Szöveg]" custT="1"/>
      <dgm:spPr/>
      <dgm:t>
        <a:bodyPr/>
        <a:lstStyle/>
        <a:p>
          <a:r>
            <a:rPr lang="hu-HU" sz="1400" dirty="0"/>
            <a:t>Kritikai gondolkodás</a:t>
          </a:r>
        </a:p>
      </dgm:t>
    </dgm:pt>
    <dgm:pt modelId="{4962B3FE-D173-4900-9F96-E1B472F21DA5}" type="parTrans" cxnId="{59506CBC-F379-49A8-8EBA-E72F9A1BDE4F}">
      <dgm:prSet/>
      <dgm:spPr/>
      <dgm:t>
        <a:bodyPr/>
        <a:lstStyle/>
        <a:p>
          <a:endParaRPr lang="hu-HU"/>
        </a:p>
      </dgm:t>
    </dgm:pt>
    <dgm:pt modelId="{799386B5-E513-4CE8-B596-170533414585}" type="sibTrans" cxnId="{59506CBC-F379-49A8-8EBA-E72F9A1BDE4F}">
      <dgm:prSet/>
      <dgm:spPr/>
      <dgm:t>
        <a:bodyPr/>
        <a:lstStyle/>
        <a:p>
          <a:endParaRPr lang="hu-HU"/>
        </a:p>
      </dgm:t>
    </dgm:pt>
    <dgm:pt modelId="{AE7654C7-0A7D-4C48-B215-829AB8C9F1DA}">
      <dgm:prSet phldrT="[Szöveg]" custT="1"/>
      <dgm:spPr/>
      <dgm:t>
        <a:bodyPr/>
        <a:lstStyle/>
        <a:p>
          <a:r>
            <a:rPr lang="hu-HU" sz="1400"/>
            <a:t>Kommunikáció</a:t>
          </a:r>
        </a:p>
      </dgm:t>
    </dgm:pt>
    <dgm:pt modelId="{A730466F-6A5D-4834-99C7-D020D6616467}" type="parTrans" cxnId="{BF82885E-58EA-44EC-8015-E76DB28ACF63}">
      <dgm:prSet/>
      <dgm:spPr/>
      <dgm:t>
        <a:bodyPr/>
        <a:lstStyle/>
        <a:p>
          <a:endParaRPr lang="hu-HU"/>
        </a:p>
      </dgm:t>
    </dgm:pt>
    <dgm:pt modelId="{39A6470B-1259-4041-893F-84637FE765AD}" type="sibTrans" cxnId="{BF82885E-58EA-44EC-8015-E76DB28ACF63}">
      <dgm:prSet/>
      <dgm:spPr/>
      <dgm:t>
        <a:bodyPr/>
        <a:lstStyle/>
        <a:p>
          <a:endParaRPr lang="hu-HU"/>
        </a:p>
      </dgm:t>
    </dgm:pt>
    <dgm:pt modelId="{A36FD6E5-69CB-49D9-B085-9F344538A396}">
      <dgm:prSet phldrT="[Szöveg]" custT="1"/>
      <dgm:spPr/>
      <dgm:t>
        <a:bodyPr/>
        <a:lstStyle/>
        <a:p>
          <a:r>
            <a:rPr lang="hu-HU" sz="1400"/>
            <a:t>Kreativitás</a:t>
          </a:r>
        </a:p>
      </dgm:t>
    </dgm:pt>
    <dgm:pt modelId="{44A07F6E-7F3E-4845-915A-5C3DB521D717}" type="parTrans" cxnId="{255D6244-A79F-4CCF-84DF-E57F1620FEE8}">
      <dgm:prSet/>
      <dgm:spPr/>
      <dgm:t>
        <a:bodyPr/>
        <a:lstStyle/>
        <a:p>
          <a:endParaRPr lang="hu-HU"/>
        </a:p>
      </dgm:t>
    </dgm:pt>
    <dgm:pt modelId="{E9881B6F-2F0B-4CD5-8C23-910B3D428569}" type="sibTrans" cxnId="{255D6244-A79F-4CCF-84DF-E57F1620FEE8}">
      <dgm:prSet/>
      <dgm:spPr/>
      <dgm:t>
        <a:bodyPr/>
        <a:lstStyle/>
        <a:p>
          <a:endParaRPr lang="hu-HU"/>
        </a:p>
      </dgm:t>
    </dgm:pt>
    <dgm:pt modelId="{ED806D80-CE5A-43FC-8C1B-49022AEDAC13}">
      <dgm:prSet phldrT="[Szöveg]" custT="1"/>
      <dgm:spPr/>
      <dgm:t>
        <a:bodyPr/>
        <a:lstStyle/>
        <a:p>
          <a:r>
            <a:rPr lang="hu-HU" sz="1400"/>
            <a:t>Kooperáció</a:t>
          </a:r>
        </a:p>
      </dgm:t>
    </dgm:pt>
    <dgm:pt modelId="{F3583A69-1083-4A5C-A8CF-F648268C1703}" type="parTrans" cxnId="{070B0833-46AB-48F9-B097-E550DE99292C}">
      <dgm:prSet/>
      <dgm:spPr/>
      <dgm:t>
        <a:bodyPr/>
        <a:lstStyle/>
        <a:p>
          <a:endParaRPr lang="hu-HU"/>
        </a:p>
      </dgm:t>
    </dgm:pt>
    <dgm:pt modelId="{27F2A826-35BE-4011-87D4-CCD2766F645A}" type="sibTrans" cxnId="{070B0833-46AB-48F9-B097-E550DE99292C}">
      <dgm:prSet/>
      <dgm:spPr/>
      <dgm:t>
        <a:bodyPr/>
        <a:lstStyle/>
        <a:p>
          <a:endParaRPr lang="hu-HU"/>
        </a:p>
      </dgm:t>
    </dgm:pt>
    <dgm:pt modelId="{63FE948B-3242-40FB-8CBD-BD7D11D0877B}" type="pres">
      <dgm:prSet presAssocID="{90A81F6D-F38E-4229-AF11-3D6D58EC06F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37A596B-E174-4B07-8AE1-9A0267EA6A5B}" type="pres">
      <dgm:prSet presAssocID="{90A81F6D-F38E-4229-AF11-3D6D58EC06F7}" presName="matrix" presStyleCnt="0"/>
      <dgm:spPr/>
    </dgm:pt>
    <dgm:pt modelId="{B9E2DFB4-0CB8-4EEA-B796-8CED908ED6FE}" type="pres">
      <dgm:prSet presAssocID="{90A81F6D-F38E-4229-AF11-3D6D58EC06F7}" presName="tile1" presStyleLbl="node1" presStyleIdx="0" presStyleCnt="4"/>
      <dgm:spPr/>
      <dgm:t>
        <a:bodyPr/>
        <a:lstStyle/>
        <a:p>
          <a:endParaRPr lang="hu-HU"/>
        </a:p>
      </dgm:t>
    </dgm:pt>
    <dgm:pt modelId="{B79A85E8-E950-4EBA-A6DC-761C73B61F81}" type="pres">
      <dgm:prSet presAssocID="{90A81F6D-F38E-4229-AF11-3D6D58EC06F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D23122B-BDC8-4859-A09E-F0BBC5B8E268}" type="pres">
      <dgm:prSet presAssocID="{90A81F6D-F38E-4229-AF11-3D6D58EC06F7}" presName="tile2" presStyleLbl="node1" presStyleIdx="1" presStyleCnt="4" custLinFactY="-117297" custLinFactNeighborX="36700" custLinFactNeighborY="-200000"/>
      <dgm:spPr/>
      <dgm:t>
        <a:bodyPr/>
        <a:lstStyle/>
        <a:p>
          <a:endParaRPr lang="hu-HU"/>
        </a:p>
      </dgm:t>
    </dgm:pt>
    <dgm:pt modelId="{C988048D-6055-483D-AEC0-907BF7024BF1}" type="pres">
      <dgm:prSet presAssocID="{90A81F6D-F38E-4229-AF11-3D6D58EC06F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56B419F-AB37-4602-90E5-3871E1738DEA}" type="pres">
      <dgm:prSet presAssocID="{90A81F6D-F38E-4229-AF11-3D6D58EC06F7}" presName="tile3" presStyleLbl="node1" presStyleIdx="2" presStyleCnt="4"/>
      <dgm:spPr/>
      <dgm:t>
        <a:bodyPr/>
        <a:lstStyle/>
        <a:p>
          <a:endParaRPr lang="hu-HU"/>
        </a:p>
      </dgm:t>
    </dgm:pt>
    <dgm:pt modelId="{8D422395-0A13-4C2C-8C3B-3E8540E26012}" type="pres">
      <dgm:prSet presAssocID="{90A81F6D-F38E-4229-AF11-3D6D58EC06F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F8C278C-DA16-42A8-9FC3-B080D977A7B6}" type="pres">
      <dgm:prSet presAssocID="{90A81F6D-F38E-4229-AF11-3D6D58EC06F7}" presName="tile4" presStyleLbl="node1" presStyleIdx="3" presStyleCnt="4"/>
      <dgm:spPr/>
      <dgm:t>
        <a:bodyPr/>
        <a:lstStyle/>
        <a:p>
          <a:endParaRPr lang="hu-HU"/>
        </a:p>
      </dgm:t>
    </dgm:pt>
    <dgm:pt modelId="{DD1BA33F-ECFC-4638-998D-DED30BAEEE30}" type="pres">
      <dgm:prSet presAssocID="{90A81F6D-F38E-4229-AF11-3D6D58EC06F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BFD288B-1639-4409-99D0-4B0760204EB7}" type="pres">
      <dgm:prSet presAssocID="{90A81F6D-F38E-4229-AF11-3D6D58EC06F7}" presName="centerTile" presStyleLbl="fgShp" presStyleIdx="0" presStyleCnt="1" custScaleX="135803" custScaleY="179310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</dgm:ptLst>
  <dgm:cxnLst>
    <dgm:cxn modelId="{E708FDD9-5DA6-4E4C-B210-6AAE2778F536}" type="presOf" srcId="{B8BEAC54-5124-41C6-A8E0-986866FF6F16}" destId="{B79A85E8-E950-4EBA-A6DC-761C73B61F81}" srcOrd="1" destOrd="0" presId="urn:microsoft.com/office/officeart/2005/8/layout/matrix1"/>
    <dgm:cxn modelId="{59506CBC-F379-49A8-8EBA-E72F9A1BDE4F}" srcId="{38226B09-9286-43DD-996D-69CC8B57FB4E}" destId="{B8BEAC54-5124-41C6-A8E0-986866FF6F16}" srcOrd="0" destOrd="0" parTransId="{4962B3FE-D173-4900-9F96-E1B472F21DA5}" sibTransId="{799386B5-E513-4CE8-B596-170533414585}"/>
    <dgm:cxn modelId="{E2011E1D-1CCC-4DFF-9F9E-637D5AF3CBF6}" type="presOf" srcId="{A36FD6E5-69CB-49D9-B085-9F344538A396}" destId="{E56B419F-AB37-4602-90E5-3871E1738DEA}" srcOrd="0" destOrd="0" presId="urn:microsoft.com/office/officeart/2005/8/layout/matrix1"/>
    <dgm:cxn modelId="{BF82885E-58EA-44EC-8015-E76DB28ACF63}" srcId="{38226B09-9286-43DD-996D-69CC8B57FB4E}" destId="{AE7654C7-0A7D-4C48-B215-829AB8C9F1DA}" srcOrd="1" destOrd="0" parTransId="{A730466F-6A5D-4834-99C7-D020D6616467}" sibTransId="{39A6470B-1259-4041-893F-84637FE765AD}"/>
    <dgm:cxn modelId="{2513B989-9A37-4A2D-8E33-0B2ABFE8981E}" srcId="{90A81F6D-F38E-4229-AF11-3D6D58EC06F7}" destId="{38226B09-9286-43DD-996D-69CC8B57FB4E}" srcOrd="0" destOrd="0" parTransId="{7D641152-45E0-49A1-B9A2-B76432473457}" sibTransId="{8A9470EF-AE80-46FE-A8AC-C7D075B46BDC}"/>
    <dgm:cxn modelId="{7C08FAEA-B27C-4E13-9AAB-1A230755E468}" type="presOf" srcId="{90A81F6D-F38E-4229-AF11-3D6D58EC06F7}" destId="{63FE948B-3242-40FB-8CBD-BD7D11D0877B}" srcOrd="0" destOrd="0" presId="urn:microsoft.com/office/officeart/2005/8/layout/matrix1"/>
    <dgm:cxn modelId="{3B9C04B2-5473-4A9C-8323-A6C840C89ADA}" type="presOf" srcId="{B8BEAC54-5124-41C6-A8E0-986866FF6F16}" destId="{B9E2DFB4-0CB8-4EEA-B796-8CED908ED6FE}" srcOrd="0" destOrd="0" presId="urn:microsoft.com/office/officeart/2005/8/layout/matrix1"/>
    <dgm:cxn modelId="{070B0833-46AB-48F9-B097-E550DE99292C}" srcId="{38226B09-9286-43DD-996D-69CC8B57FB4E}" destId="{ED806D80-CE5A-43FC-8C1B-49022AEDAC13}" srcOrd="3" destOrd="0" parTransId="{F3583A69-1083-4A5C-A8CF-F648268C1703}" sibTransId="{27F2A826-35BE-4011-87D4-CCD2766F645A}"/>
    <dgm:cxn modelId="{2D011E62-5DFF-4F24-9320-9B1362E5D6B6}" type="presOf" srcId="{A36FD6E5-69CB-49D9-B085-9F344538A396}" destId="{8D422395-0A13-4C2C-8C3B-3E8540E26012}" srcOrd="1" destOrd="0" presId="urn:microsoft.com/office/officeart/2005/8/layout/matrix1"/>
    <dgm:cxn modelId="{765B3DD9-6183-4176-BE15-7932783287D7}" type="presOf" srcId="{ED806D80-CE5A-43FC-8C1B-49022AEDAC13}" destId="{2F8C278C-DA16-42A8-9FC3-B080D977A7B6}" srcOrd="0" destOrd="0" presId="urn:microsoft.com/office/officeart/2005/8/layout/matrix1"/>
    <dgm:cxn modelId="{255D6244-A79F-4CCF-84DF-E57F1620FEE8}" srcId="{38226B09-9286-43DD-996D-69CC8B57FB4E}" destId="{A36FD6E5-69CB-49D9-B085-9F344538A396}" srcOrd="2" destOrd="0" parTransId="{44A07F6E-7F3E-4845-915A-5C3DB521D717}" sibTransId="{E9881B6F-2F0B-4CD5-8C23-910B3D428569}"/>
    <dgm:cxn modelId="{0D2C0C9E-48D8-418A-ACD8-889D8EB01749}" type="presOf" srcId="{AE7654C7-0A7D-4C48-B215-829AB8C9F1DA}" destId="{C988048D-6055-483D-AEC0-907BF7024BF1}" srcOrd="1" destOrd="0" presId="urn:microsoft.com/office/officeart/2005/8/layout/matrix1"/>
    <dgm:cxn modelId="{71DB4A54-2B65-4CD7-9CC4-07E124EE3816}" type="presOf" srcId="{AE7654C7-0A7D-4C48-B215-829AB8C9F1DA}" destId="{CD23122B-BDC8-4859-A09E-F0BBC5B8E268}" srcOrd="0" destOrd="0" presId="urn:microsoft.com/office/officeart/2005/8/layout/matrix1"/>
    <dgm:cxn modelId="{4BBDB346-5F72-4F1C-BF69-74D5AD8A2120}" type="presOf" srcId="{38226B09-9286-43DD-996D-69CC8B57FB4E}" destId="{5BFD288B-1639-4409-99D0-4B0760204EB7}" srcOrd="0" destOrd="0" presId="urn:microsoft.com/office/officeart/2005/8/layout/matrix1"/>
    <dgm:cxn modelId="{20C239ED-B16C-44AC-B1FC-7557EA158D64}" type="presOf" srcId="{ED806D80-CE5A-43FC-8C1B-49022AEDAC13}" destId="{DD1BA33F-ECFC-4638-998D-DED30BAEEE30}" srcOrd="1" destOrd="0" presId="urn:microsoft.com/office/officeart/2005/8/layout/matrix1"/>
    <dgm:cxn modelId="{671828C0-0C92-4964-844B-0A379939AE31}" type="presParOf" srcId="{63FE948B-3242-40FB-8CBD-BD7D11D0877B}" destId="{237A596B-E174-4B07-8AE1-9A0267EA6A5B}" srcOrd="0" destOrd="0" presId="urn:microsoft.com/office/officeart/2005/8/layout/matrix1"/>
    <dgm:cxn modelId="{C61E41CA-0DE4-4F39-BFA1-976833D1DA87}" type="presParOf" srcId="{237A596B-E174-4B07-8AE1-9A0267EA6A5B}" destId="{B9E2DFB4-0CB8-4EEA-B796-8CED908ED6FE}" srcOrd="0" destOrd="0" presId="urn:microsoft.com/office/officeart/2005/8/layout/matrix1"/>
    <dgm:cxn modelId="{E275F23E-FAE5-4294-BF68-F0E30958A4B4}" type="presParOf" srcId="{237A596B-E174-4B07-8AE1-9A0267EA6A5B}" destId="{B79A85E8-E950-4EBA-A6DC-761C73B61F81}" srcOrd="1" destOrd="0" presId="urn:microsoft.com/office/officeart/2005/8/layout/matrix1"/>
    <dgm:cxn modelId="{0FD35C20-DA6C-4084-9D49-61A03A3AE44C}" type="presParOf" srcId="{237A596B-E174-4B07-8AE1-9A0267EA6A5B}" destId="{CD23122B-BDC8-4859-A09E-F0BBC5B8E268}" srcOrd="2" destOrd="0" presId="urn:microsoft.com/office/officeart/2005/8/layout/matrix1"/>
    <dgm:cxn modelId="{7B40865E-EF80-4B0E-AE3A-460E84D622B4}" type="presParOf" srcId="{237A596B-E174-4B07-8AE1-9A0267EA6A5B}" destId="{C988048D-6055-483D-AEC0-907BF7024BF1}" srcOrd="3" destOrd="0" presId="urn:microsoft.com/office/officeart/2005/8/layout/matrix1"/>
    <dgm:cxn modelId="{05CA8030-760D-40CF-8D6B-836664889426}" type="presParOf" srcId="{237A596B-E174-4B07-8AE1-9A0267EA6A5B}" destId="{E56B419F-AB37-4602-90E5-3871E1738DEA}" srcOrd="4" destOrd="0" presId="urn:microsoft.com/office/officeart/2005/8/layout/matrix1"/>
    <dgm:cxn modelId="{7880B92F-264C-4BC0-8C14-52A81C2AEF2E}" type="presParOf" srcId="{237A596B-E174-4B07-8AE1-9A0267EA6A5B}" destId="{8D422395-0A13-4C2C-8C3B-3E8540E26012}" srcOrd="5" destOrd="0" presId="urn:microsoft.com/office/officeart/2005/8/layout/matrix1"/>
    <dgm:cxn modelId="{C7093AD2-F42E-4B35-AEF9-09EDC263559D}" type="presParOf" srcId="{237A596B-E174-4B07-8AE1-9A0267EA6A5B}" destId="{2F8C278C-DA16-42A8-9FC3-B080D977A7B6}" srcOrd="6" destOrd="0" presId="urn:microsoft.com/office/officeart/2005/8/layout/matrix1"/>
    <dgm:cxn modelId="{C9225590-A0EE-46DD-8EA7-BC052A306961}" type="presParOf" srcId="{237A596B-E174-4B07-8AE1-9A0267EA6A5B}" destId="{DD1BA33F-ECFC-4638-998D-DED30BAEEE30}" srcOrd="7" destOrd="0" presId="urn:microsoft.com/office/officeart/2005/8/layout/matrix1"/>
    <dgm:cxn modelId="{08F790CC-D643-4F4D-956D-A7640BFF559C}" type="presParOf" srcId="{63FE948B-3242-40FB-8CBD-BD7D11D0877B}" destId="{5BFD288B-1639-4409-99D0-4B0760204EB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66ED78-3551-4A16-939A-ABE5235046D4}" type="doc">
      <dgm:prSet loTypeId="urn:microsoft.com/office/officeart/2005/8/layout/bProcess3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AD911524-667A-4B3D-B237-5DC3A5C04CCC}">
      <dgm:prSet phldrT="[Szöveg]"/>
      <dgm:spPr/>
      <dgm:t>
        <a:bodyPr/>
        <a:lstStyle/>
        <a:p>
          <a:r>
            <a:rPr lang="hu-HU" b="1" dirty="0" smtClean="0"/>
            <a:t>a fejlesztendő tartalmak körének meghatározása</a:t>
          </a:r>
        </a:p>
        <a:p>
          <a:r>
            <a:rPr lang="hu-HU" b="1" dirty="0" smtClean="0"/>
            <a:t>Témacsomagok</a:t>
          </a:r>
          <a:endParaRPr lang="hu-HU" b="1" dirty="0"/>
        </a:p>
      </dgm:t>
    </dgm:pt>
    <dgm:pt modelId="{0B6D6877-BD54-45C4-B30E-DBB64359CF27}" type="parTrans" cxnId="{E4BA85FD-391E-444B-B077-52243007F03B}">
      <dgm:prSet/>
      <dgm:spPr/>
      <dgm:t>
        <a:bodyPr/>
        <a:lstStyle/>
        <a:p>
          <a:endParaRPr lang="hu-HU"/>
        </a:p>
      </dgm:t>
    </dgm:pt>
    <dgm:pt modelId="{CB98779B-19FE-4A92-B70C-11872ABAC7C7}" type="sibTrans" cxnId="{E4BA85FD-391E-444B-B077-52243007F03B}">
      <dgm:prSet/>
      <dgm:spPr/>
      <dgm:t>
        <a:bodyPr/>
        <a:lstStyle/>
        <a:p>
          <a:endParaRPr lang="hu-HU" b="1"/>
        </a:p>
      </dgm:t>
    </dgm:pt>
    <dgm:pt modelId="{8939589F-45CB-4847-B5F1-719B78881302}">
      <dgm:prSet phldrT="[Szöveg]"/>
      <dgm:spPr/>
      <dgm:t>
        <a:bodyPr/>
        <a:lstStyle/>
        <a:p>
          <a:r>
            <a:rPr lang="hu-HU" b="1" dirty="0" smtClean="0"/>
            <a:t>a tananyagfejlesztők, szakmai lektorok, digitális módszertani szakemberek kiválasztása </a:t>
          </a:r>
          <a:endParaRPr lang="hu-HU" b="1" dirty="0"/>
        </a:p>
      </dgm:t>
    </dgm:pt>
    <dgm:pt modelId="{D9A0DBCC-9A87-4AFD-9095-1313D9DCFEFB}" type="parTrans" cxnId="{E51BF5EF-241A-4886-8E19-8C787B1C38F7}">
      <dgm:prSet/>
      <dgm:spPr/>
      <dgm:t>
        <a:bodyPr/>
        <a:lstStyle/>
        <a:p>
          <a:endParaRPr lang="hu-HU"/>
        </a:p>
      </dgm:t>
    </dgm:pt>
    <dgm:pt modelId="{E40378BA-69C4-45F3-9773-4F8A84BB2F41}" type="sibTrans" cxnId="{E51BF5EF-241A-4886-8E19-8C787B1C38F7}">
      <dgm:prSet/>
      <dgm:spPr/>
      <dgm:t>
        <a:bodyPr/>
        <a:lstStyle/>
        <a:p>
          <a:endParaRPr lang="hu-HU" b="1"/>
        </a:p>
      </dgm:t>
    </dgm:pt>
    <dgm:pt modelId="{1ED33168-CD0B-4522-8A42-30FDCD1282D1}">
      <dgm:prSet phldrT="[Szöveg]"/>
      <dgm:spPr/>
      <dgm:t>
        <a:bodyPr/>
        <a:lstStyle/>
        <a:p>
          <a:r>
            <a:rPr lang="hu-HU" b="1" dirty="0" smtClean="0"/>
            <a:t>a forgatókönyvek elkészítése</a:t>
          </a:r>
          <a:endParaRPr lang="hu-HU" b="1" dirty="0"/>
        </a:p>
      </dgm:t>
    </dgm:pt>
    <dgm:pt modelId="{CD19417B-EFCC-4FAF-ACDB-39910F76EC2D}" type="parTrans" cxnId="{4C97CFE2-1C61-4EAC-B953-5187D240A40B}">
      <dgm:prSet/>
      <dgm:spPr/>
      <dgm:t>
        <a:bodyPr/>
        <a:lstStyle/>
        <a:p>
          <a:endParaRPr lang="hu-HU"/>
        </a:p>
      </dgm:t>
    </dgm:pt>
    <dgm:pt modelId="{C2471AF7-3CEA-4741-B8F8-5053400D7326}" type="sibTrans" cxnId="{4C97CFE2-1C61-4EAC-B953-5187D240A40B}">
      <dgm:prSet/>
      <dgm:spPr/>
      <dgm:t>
        <a:bodyPr/>
        <a:lstStyle/>
        <a:p>
          <a:endParaRPr lang="hu-HU" b="1"/>
        </a:p>
      </dgm:t>
    </dgm:pt>
    <dgm:pt modelId="{7B42C8ED-1DD4-4DF3-91B3-AE801AAF1B2B}">
      <dgm:prSet phldrT="[Szöveg]"/>
      <dgm:spPr/>
      <dgm:t>
        <a:bodyPr/>
        <a:lstStyle/>
        <a:p>
          <a:r>
            <a:rPr lang="hu-HU" b="1" dirty="0" smtClean="0"/>
            <a:t>a digitális tartalmak létrehozása; </a:t>
          </a:r>
        </a:p>
        <a:p>
          <a:r>
            <a:rPr lang="hu-HU" b="1" dirty="0" smtClean="0"/>
            <a:t>a tanári segédanyagok, feledolgozási javaslatok elkészítése</a:t>
          </a:r>
        </a:p>
      </dgm:t>
    </dgm:pt>
    <dgm:pt modelId="{B3F61F22-765B-442A-88C7-50304BA28554}" type="parTrans" cxnId="{113B27E1-2130-40AC-9737-0AF62997F364}">
      <dgm:prSet/>
      <dgm:spPr/>
      <dgm:t>
        <a:bodyPr/>
        <a:lstStyle/>
        <a:p>
          <a:endParaRPr lang="hu-HU"/>
        </a:p>
      </dgm:t>
    </dgm:pt>
    <dgm:pt modelId="{53A1AE42-9C9A-4D40-8894-3041D01C9BBD}" type="sibTrans" cxnId="{113B27E1-2130-40AC-9737-0AF62997F364}">
      <dgm:prSet/>
      <dgm:spPr/>
      <dgm:t>
        <a:bodyPr/>
        <a:lstStyle/>
        <a:p>
          <a:endParaRPr lang="hu-HU" b="1"/>
        </a:p>
      </dgm:t>
    </dgm:pt>
    <dgm:pt modelId="{B1B43FF3-6FBE-4DDD-A841-6EF212345BCE}">
      <dgm:prSet phldrT="[Szöveg]"/>
      <dgm:spPr/>
      <dgm:t>
        <a:bodyPr/>
        <a:lstStyle/>
        <a:p>
          <a:r>
            <a:rPr lang="hu-HU" b="1" dirty="0" smtClean="0"/>
            <a:t>a kipróbálásban résztevevő intézmények és pedagógusok kiválasztása</a:t>
          </a:r>
          <a:endParaRPr lang="hu-HU" b="1" dirty="0"/>
        </a:p>
      </dgm:t>
    </dgm:pt>
    <dgm:pt modelId="{B3887D91-0EA9-4BC6-A892-1DCA06F374D4}" type="parTrans" cxnId="{C8D8D6CE-EFD6-415C-8916-B66E3B8B1B4E}">
      <dgm:prSet/>
      <dgm:spPr/>
      <dgm:t>
        <a:bodyPr/>
        <a:lstStyle/>
        <a:p>
          <a:endParaRPr lang="hu-HU"/>
        </a:p>
      </dgm:t>
    </dgm:pt>
    <dgm:pt modelId="{C60738ED-97FE-4E54-BF06-FA81BA25847B}" type="sibTrans" cxnId="{C8D8D6CE-EFD6-415C-8916-B66E3B8B1B4E}">
      <dgm:prSet/>
      <dgm:spPr/>
      <dgm:t>
        <a:bodyPr/>
        <a:lstStyle/>
        <a:p>
          <a:endParaRPr lang="hu-HU" b="1"/>
        </a:p>
      </dgm:t>
    </dgm:pt>
    <dgm:pt modelId="{DAED8DD7-DE03-46A4-BC44-E66F9D64F5C8}">
      <dgm:prSet/>
      <dgm:spPr/>
      <dgm:t>
        <a:bodyPr/>
        <a:lstStyle/>
        <a:p>
          <a:r>
            <a:rPr lang="hu-HU" b="1" dirty="0" smtClean="0"/>
            <a:t>a kipróbálásban résztvevők felkészítése</a:t>
          </a:r>
          <a:endParaRPr lang="hu-HU" b="1" dirty="0"/>
        </a:p>
      </dgm:t>
    </dgm:pt>
    <dgm:pt modelId="{65B52272-A5E2-4977-B591-73FC68D13F77}" type="parTrans" cxnId="{7F92F757-159E-4EC7-8825-DD942977B374}">
      <dgm:prSet/>
      <dgm:spPr/>
      <dgm:t>
        <a:bodyPr/>
        <a:lstStyle/>
        <a:p>
          <a:endParaRPr lang="hu-HU"/>
        </a:p>
      </dgm:t>
    </dgm:pt>
    <dgm:pt modelId="{07F53E05-BE26-4F48-B3B7-F0879C514D5F}" type="sibTrans" cxnId="{7F92F757-159E-4EC7-8825-DD942977B374}">
      <dgm:prSet/>
      <dgm:spPr/>
      <dgm:t>
        <a:bodyPr/>
        <a:lstStyle/>
        <a:p>
          <a:endParaRPr lang="hu-HU" b="1"/>
        </a:p>
      </dgm:t>
    </dgm:pt>
    <dgm:pt modelId="{FE25AC07-7CE5-4E90-9A31-7180825D7523}">
      <dgm:prSet/>
      <dgm:spPr/>
      <dgm:t>
        <a:bodyPr/>
        <a:lstStyle/>
        <a:p>
          <a:r>
            <a:rPr lang="hu-HU" b="1" dirty="0" smtClean="0"/>
            <a:t>a tananyagok kipróbálása; </a:t>
          </a:r>
        </a:p>
        <a:p>
          <a:r>
            <a:rPr lang="hu-HU" b="1" dirty="0" smtClean="0"/>
            <a:t>visszajelzések gyűjtése</a:t>
          </a:r>
          <a:endParaRPr lang="hu-HU" b="1" dirty="0"/>
        </a:p>
      </dgm:t>
    </dgm:pt>
    <dgm:pt modelId="{DBA6FE06-DC9F-4BD7-85B5-62BD3BACCDBB}" type="parTrans" cxnId="{8DE0038A-9002-491A-8454-1E79A373C10E}">
      <dgm:prSet/>
      <dgm:spPr/>
      <dgm:t>
        <a:bodyPr/>
        <a:lstStyle/>
        <a:p>
          <a:endParaRPr lang="hu-HU"/>
        </a:p>
      </dgm:t>
    </dgm:pt>
    <dgm:pt modelId="{E851A307-0B54-4B85-8ED3-55E235799742}" type="sibTrans" cxnId="{8DE0038A-9002-491A-8454-1E79A373C10E}">
      <dgm:prSet/>
      <dgm:spPr/>
      <dgm:t>
        <a:bodyPr/>
        <a:lstStyle/>
        <a:p>
          <a:endParaRPr lang="hu-HU"/>
        </a:p>
      </dgm:t>
    </dgm:pt>
    <dgm:pt modelId="{19547088-4B9A-4951-9A95-BE4E579F96DF}" type="pres">
      <dgm:prSet presAssocID="{2166ED78-3551-4A16-939A-ABE5235046D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309B5D3-23DC-4557-80A9-F74B1A768B16}" type="pres">
      <dgm:prSet presAssocID="{AD911524-667A-4B3D-B237-5DC3A5C04CC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C90EDF-E7AE-46B2-9A45-EBDAED391108}" type="pres">
      <dgm:prSet presAssocID="{CB98779B-19FE-4A92-B70C-11872ABAC7C7}" presName="sibTrans" presStyleLbl="sibTrans1D1" presStyleIdx="0" presStyleCnt="6"/>
      <dgm:spPr/>
      <dgm:t>
        <a:bodyPr/>
        <a:lstStyle/>
        <a:p>
          <a:endParaRPr lang="hu-HU"/>
        </a:p>
      </dgm:t>
    </dgm:pt>
    <dgm:pt modelId="{59EA728B-2ADB-4597-8699-BA3A711169A9}" type="pres">
      <dgm:prSet presAssocID="{CB98779B-19FE-4A92-B70C-11872ABAC7C7}" presName="connectorText" presStyleLbl="sibTrans1D1" presStyleIdx="0" presStyleCnt="6"/>
      <dgm:spPr/>
      <dgm:t>
        <a:bodyPr/>
        <a:lstStyle/>
        <a:p>
          <a:endParaRPr lang="hu-HU"/>
        </a:p>
      </dgm:t>
    </dgm:pt>
    <dgm:pt modelId="{63F20A6F-F112-4F7D-B1D4-3D8749D7E483}" type="pres">
      <dgm:prSet presAssocID="{8939589F-45CB-4847-B5F1-719B7888130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1EEDB49-2EB2-4B37-A2CC-48FDBD4C407B}" type="pres">
      <dgm:prSet presAssocID="{E40378BA-69C4-45F3-9773-4F8A84BB2F41}" presName="sibTrans" presStyleLbl="sibTrans1D1" presStyleIdx="1" presStyleCnt="6"/>
      <dgm:spPr/>
      <dgm:t>
        <a:bodyPr/>
        <a:lstStyle/>
        <a:p>
          <a:endParaRPr lang="hu-HU"/>
        </a:p>
      </dgm:t>
    </dgm:pt>
    <dgm:pt modelId="{C8EB8F9A-62EA-443D-B3F5-A5F187F99178}" type="pres">
      <dgm:prSet presAssocID="{E40378BA-69C4-45F3-9773-4F8A84BB2F41}" presName="connectorText" presStyleLbl="sibTrans1D1" presStyleIdx="1" presStyleCnt="6"/>
      <dgm:spPr/>
      <dgm:t>
        <a:bodyPr/>
        <a:lstStyle/>
        <a:p>
          <a:endParaRPr lang="hu-HU"/>
        </a:p>
      </dgm:t>
    </dgm:pt>
    <dgm:pt modelId="{EC87EC12-1166-479D-BF82-E758026BFEF7}" type="pres">
      <dgm:prSet presAssocID="{1ED33168-CD0B-4522-8A42-30FDCD1282D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4C7B90-B642-46F6-BAE4-31C573AE91DD}" type="pres">
      <dgm:prSet presAssocID="{C2471AF7-3CEA-4741-B8F8-5053400D7326}" presName="sibTrans" presStyleLbl="sibTrans1D1" presStyleIdx="2" presStyleCnt="6"/>
      <dgm:spPr/>
      <dgm:t>
        <a:bodyPr/>
        <a:lstStyle/>
        <a:p>
          <a:endParaRPr lang="hu-HU"/>
        </a:p>
      </dgm:t>
    </dgm:pt>
    <dgm:pt modelId="{1AD72A19-4DBA-42CE-8DA3-639332399BCE}" type="pres">
      <dgm:prSet presAssocID="{C2471AF7-3CEA-4741-B8F8-5053400D7326}" presName="connectorText" presStyleLbl="sibTrans1D1" presStyleIdx="2" presStyleCnt="6"/>
      <dgm:spPr/>
      <dgm:t>
        <a:bodyPr/>
        <a:lstStyle/>
        <a:p>
          <a:endParaRPr lang="hu-HU"/>
        </a:p>
      </dgm:t>
    </dgm:pt>
    <dgm:pt modelId="{88C50EA6-7773-4B15-9080-4A6203F04ADA}" type="pres">
      <dgm:prSet presAssocID="{7B42C8ED-1DD4-4DF3-91B3-AE801AAF1B2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4CC254A-B240-46B8-B2EA-53FAD11B59CD}" type="pres">
      <dgm:prSet presAssocID="{53A1AE42-9C9A-4D40-8894-3041D01C9BBD}" presName="sibTrans" presStyleLbl="sibTrans1D1" presStyleIdx="3" presStyleCnt="6"/>
      <dgm:spPr/>
      <dgm:t>
        <a:bodyPr/>
        <a:lstStyle/>
        <a:p>
          <a:endParaRPr lang="hu-HU"/>
        </a:p>
      </dgm:t>
    </dgm:pt>
    <dgm:pt modelId="{FF2F1DFD-4DE0-48E2-BBC5-A1708DF1F14C}" type="pres">
      <dgm:prSet presAssocID="{53A1AE42-9C9A-4D40-8894-3041D01C9BBD}" presName="connectorText" presStyleLbl="sibTrans1D1" presStyleIdx="3" presStyleCnt="6"/>
      <dgm:spPr/>
      <dgm:t>
        <a:bodyPr/>
        <a:lstStyle/>
        <a:p>
          <a:endParaRPr lang="hu-HU"/>
        </a:p>
      </dgm:t>
    </dgm:pt>
    <dgm:pt modelId="{A92B6295-BC57-4D5A-8B74-BDF9B71BF5EF}" type="pres">
      <dgm:prSet presAssocID="{B1B43FF3-6FBE-4DDD-A841-6EF212345BC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40291C-2243-4DE8-8740-C8B1D8E7C69E}" type="pres">
      <dgm:prSet presAssocID="{C60738ED-97FE-4E54-BF06-FA81BA25847B}" presName="sibTrans" presStyleLbl="sibTrans1D1" presStyleIdx="4" presStyleCnt="6"/>
      <dgm:spPr/>
      <dgm:t>
        <a:bodyPr/>
        <a:lstStyle/>
        <a:p>
          <a:endParaRPr lang="hu-HU"/>
        </a:p>
      </dgm:t>
    </dgm:pt>
    <dgm:pt modelId="{D7863B31-0317-492F-A0B7-30933EC52FEC}" type="pres">
      <dgm:prSet presAssocID="{C60738ED-97FE-4E54-BF06-FA81BA25847B}" presName="connectorText" presStyleLbl="sibTrans1D1" presStyleIdx="4" presStyleCnt="6"/>
      <dgm:spPr/>
      <dgm:t>
        <a:bodyPr/>
        <a:lstStyle/>
        <a:p>
          <a:endParaRPr lang="hu-HU"/>
        </a:p>
      </dgm:t>
    </dgm:pt>
    <dgm:pt modelId="{2179AB0F-9F96-4E53-864A-C92E2B2FF57E}" type="pres">
      <dgm:prSet presAssocID="{DAED8DD7-DE03-46A4-BC44-E66F9D64F5C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172388-FD4D-4601-95CA-6F5D0C5F2220}" type="pres">
      <dgm:prSet presAssocID="{07F53E05-BE26-4F48-B3B7-F0879C514D5F}" presName="sibTrans" presStyleLbl="sibTrans1D1" presStyleIdx="5" presStyleCnt="6"/>
      <dgm:spPr/>
      <dgm:t>
        <a:bodyPr/>
        <a:lstStyle/>
        <a:p>
          <a:endParaRPr lang="hu-HU"/>
        </a:p>
      </dgm:t>
    </dgm:pt>
    <dgm:pt modelId="{D3EE000D-96C8-44BB-9D8E-749A1D59C947}" type="pres">
      <dgm:prSet presAssocID="{07F53E05-BE26-4F48-B3B7-F0879C514D5F}" presName="connectorText" presStyleLbl="sibTrans1D1" presStyleIdx="5" presStyleCnt="6"/>
      <dgm:spPr/>
      <dgm:t>
        <a:bodyPr/>
        <a:lstStyle/>
        <a:p>
          <a:endParaRPr lang="hu-HU"/>
        </a:p>
      </dgm:t>
    </dgm:pt>
    <dgm:pt modelId="{A4DD6519-F9DC-4A86-896C-36D1BD52B5D8}" type="pres">
      <dgm:prSet presAssocID="{FE25AC07-7CE5-4E90-9A31-7180825D752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95D5616-61AE-461B-A7C5-9593C2F7B03E}" type="presOf" srcId="{53A1AE42-9C9A-4D40-8894-3041D01C9BBD}" destId="{FF2F1DFD-4DE0-48E2-BBC5-A1708DF1F14C}" srcOrd="1" destOrd="0" presId="urn:microsoft.com/office/officeart/2005/8/layout/bProcess3"/>
    <dgm:cxn modelId="{F9326206-C7B3-4B34-B9CE-5A8358D21C38}" type="presOf" srcId="{C2471AF7-3CEA-4741-B8F8-5053400D7326}" destId="{1AD72A19-4DBA-42CE-8DA3-639332399BCE}" srcOrd="1" destOrd="0" presId="urn:microsoft.com/office/officeart/2005/8/layout/bProcess3"/>
    <dgm:cxn modelId="{0B89315C-FFE9-477E-8EB5-D73798D58498}" type="presOf" srcId="{7B42C8ED-1DD4-4DF3-91B3-AE801AAF1B2B}" destId="{88C50EA6-7773-4B15-9080-4A6203F04ADA}" srcOrd="0" destOrd="0" presId="urn:microsoft.com/office/officeart/2005/8/layout/bProcess3"/>
    <dgm:cxn modelId="{8DE0038A-9002-491A-8454-1E79A373C10E}" srcId="{2166ED78-3551-4A16-939A-ABE5235046D4}" destId="{FE25AC07-7CE5-4E90-9A31-7180825D7523}" srcOrd="6" destOrd="0" parTransId="{DBA6FE06-DC9F-4BD7-85B5-62BD3BACCDBB}" sibTransId="{E851A307-0B54-4B85-8ED3-55E235799742}"/>
    <dgm:cxn modelId="{E5F348E9-57EA-4F4E-AE4C-A9000262820D}" type="presOf" srcId="{B1B43FF3-6FBE-4DDD-A841-6EF212345BCE}" destId="{A92B6295-BC57-4D5A-8B74-BDF9B71BF5EF}" srcOrd="0" destOrd="0" presId="urn:microsoft.com/office/officeart/2005/8/layout/bProcess3"/>
    <dgm:cxn modelId="{6CF41560-AB34-478F-8D88-926E190848CF}" type="presOf" srcId="{FE25AC07-7CE5-4E90-9A31-7180825D7523}" destId="{A4DD6519-F9DC-4A86-896C-36D1BD52B5D8}" srcOrd="0" destOrd="0" presId="urn:microsoft.com/office/officeart/2005/8/layout/bProcess3"/>
    <dgm:cxn modelId="{7F92F757-159E-4EC7-8825-DD942977B374}" srcId="{2166ED78-3551-4A16-939A-ABE5235046D4}" destId="{DAED8DD7-DE03-46A4-BC44-E66F9D64F5C8}" srcOrd="5" destOrd="0" parTransId="{65B52272-A5E2-4977-B591-73FC68D13F77}" sibTransId="{07F53E05-BE26-4F48-B3B7-F0879C514D5F}"/>
    <dgm:cxn modelId="{306DEF58-8BE1-4D53-9B37-519F5AD0D399}" type="presOf" srcId="{07F53E05-BE26-4F48-B3B7-F0879C514D5F}" destId="{22172388-FD4D-4601-95CA-6F5D0C5F2220}" srcOrd="0" destOrd="0" presId="urn:microsoft.com/office/officeart/2005/8/layout/bProcess3"/>
    <dgm:cxn modelId="{0172107D-3BDD-44D3-B440-D7DB773D7239}" type="presOf" srcId="{CB98779B-19FE-4A92-B70C-11872ABAC7C7}" destId="{59EA728B-2ADB-4597-8699-BA3A711169A9}" srcOrd="1" destOrd="0" presId="urn:microsoft.com/office/officeart/2005/8/layout/bProcess3"/>
    <dgm:cxn modelId="{4C97CFE2-1C61-4EAC-B953-5187D240A40B}" srcId="{2166ED78-3551-4A16-939A-ABE5235046D4}" destId="{1ED33168-CD0B-4522-8A42-30FDCD1282D1}" srcOrd="2" destOrd="0" parTransId="{CD19417B-EFCC-4FAF-ACDB-39910F76EC2D}" sibTransId="{C2471AF7-3CEA-4741-B8F8-5053400D7326}"/>
    <dgm:cxn modelId="{EECBE13C-82F3-49F4-A64C-A958F2D43467}" type="presOf" srcId="{E40378BA-69C4-45F3-9773-4F8A84BB2F41}" destId="{C8EB8F9A-62EA-443D-B3F5-A5F187F99178}" srcOrd="1" destOrd="0" presId="urn:microsoft.com/office/officeart/2005/8/layout/bProcess3"/>
    <dgm:cxn modelId="{4310D237-7555-4EB6-95C0-03F98A742282}" type="presOf" srcId="{C60738ED-97FE-4E54-BF06-FA81BA25847B}" destId="{D7863B31-0317-492F-A0B7-30933EC52FEC}" srcOrd="1" destOrd="0" presId="urn:microsoft.com/office/officeart/2005/8/layout/bProcess3"/>
    <dgm:cxn modelId="{A909F47E-66B2-4BBE-B052-B0AFB421CA2E}" type="presOf" srcId="{E40378BA-69C4-45F3-9773-4F8A84BB2F41}" destId="{D1EEDB49-2EB2-4B37-A2CC-48FDBD4C407B}" srcOrd="0" destOrd="0" presId="urn:microsoft.com/office/officeart/2005/8/layout/bProcess3"/>
    <dgm:cxn modelId="{0626199D-5AFA-449A-A71B-80758067043E}" type="presOf" srcId="{AD911524-667A-4B3D-B237-5DC3A5C04CCC}" destId="{D309B5D3-23DC-4557-80A9-F74B1A768B16}" srcOrd="0" destOrd="0" presId="urn:microsoft.com/office/officeart/2005/8/layout/bProcess3"/>
    <dgm:cxn modelId="{C4F41BE0-A37A-4209-9DE9-0A6D43E5E93F}" type="presOf" srcId="{C2471AF7-3CEA-4741-B8F8-5053400D7326}" destId="{224C7B90-B642-46F6-BAE4-31C573AE91DD}" srcOrd="0" destOrd="0" presId="urn:microsoft.com/office/officeart/2005/8/layout/bProcess3"/>
    <dgm:cxn modelId="{D01FBC2D-821A-4560-B814-427908595ACE}" type="presOf" srcId="{53A1AE42-9C9A-4D40-8894-3041D01C9BBD}" destId="{E4CC254A-B240-46B8-B2EA-53FAD11B59CD}" srcOrd="0" destOrd="0" presId="urn:microsoft.com/office/officeart/2005/8/layout/bProcess3"/>
    <dgm:cxn modelId="{7E5C2A21-1378-415F-91A1-6586AA5CB453}" type="presOf" srcId="{CB98779B-19FE-4A92-B70C-11872ABAC7C7}" destId="{B0C90EDF-E7AE-46B2-9A45-EBDAED391108}" srcOrd="0" destOrd="0" presId="urn:microsoft.com/office/officeart/2005/8/layout/bProcess3"/>
    <dgm:cxn modelId="{455A73E6-B13B-4C45-8FF0-6FE91E8D9802}" type="presOf" srcId="{2166ED78-3551-4A16-939A-ABE5235046D4}" destId="{19547088-4B9A-4951-9A95-BE4E579F96DF}" srcOrd="0" destOrd="0" presId="urn:microsoft.com/office/officeart/2005/8/layout/bProcess3"/>
    <dgm:cxn modelId="{49FB1F0A-31AF-45A3-A20A-81E6FB3B5E93}" type="presOf" srcId="{C60738ED-97FE-4E54-BF06-FA81BA25847B}" destId="{1340291C-2243-4DE8-8740-C8B1D8E7C69E}" srcOrd="0" destOrd="0" presId="urn:microsoft.com/office/officeart/2005/8/layout/bProcess3"/>
    <dgm:cxn modelId="{C8D8D6CE-EFD6-415C-8916-B66E3B8B1B4E}" srcId="{2166ED78-3551-4A16-939A-ABE5235046D4}" destId="{B1B43FF3-6FBE-4DDD-A841-6EF212345BCE}" srcOrd="4" destOrd="0" parTransId="{B3887D91-0EA9-4BC6-A892-1DCA06F374D4}" sibTransId="{C60738ED-97FE-4E54-BF06-FA81BA25847B}"/>
    <dgm:cxn modelId="{7A2065DB-59B7-4BE8-AEB5-6D2016C8A0F9}" type="presOf" srcId="{1ED33168-CD0B-4522-8A42-30FDCD1282D1}" destId="{EC87EC12-1166-479D-BF82-E758026BFEF7}" srcOrd="0" destOrd="0" presId="urn:microsoft.com/office/officeart/2005/8/layout/bProcess3"/>
    <dgm:cxn modelId="{E4BA85FD-391E-444B-B077-52243007F03B}" srcId="{2166ED78-3551-4A16-939A-ABE5235046D4}" destId="{AD911524-667A-4B3D-B237-5DC3A5C04CCC}" srcOrd="0" destOrd="0" parTransId="{0B6D6877-BD54-45C4-B30E-DBB64359CF27}" sibTransId="{CB98779B-19FE-4A92-B70C-11872ABAC7C7}"/>
    <dgm:cxn modelId="{E51BF5EF-241A-4886-8E19-8C787B1C38F7}" srcId="{2166ED78-3551-4A16-939A-ABE5235046D4}" destId="{8939589F-45CB-4847-B5F1-719B78881302}" srcOrd="1" destOrd="0" parTransId="{D9A0DBCC-9A87-4AFD-9095-1313D9DCFEFB}" sibTransId="{E40378BA-69C4-45F3-9773-4F8A84BB2F41}"/>
    <dgm:cxn modelId="{D5B78F4A-104B-4EF1-A556-AB737287C05D}" type="presOf" srcId="{DAED8DD7-DE03-46A4-BC44-E66F9D64F5C8}" destId="{2179AB0F-9F96-4E53-864A-C92E2B2FF57E}" srcOrd="0" destOrd="0" presId="urn:microsoft.com/office/officeart/2005/8/layout/bProcess3"/>
    <dgm:cxn modelId="{113B27E1-2130-40AC-9737-0AF62997F364}" srcId="{2166ED78-3551-4A16-939A-ABE5235046D4}" destId="{7B42C8ED-1DD4-4DF3-91B3-AE801AAF1B2B}" srcOrd="3" destOrd="0" parTransId="{B3F61F22-765B-442A-88C7-50304BA28554}" sibTransId="{53A1AE42-9C9A-4D40-8894-3041D01C9BBD}"/>
    <dgm:cxn modelId="{E081D13D-E848-4C52-9828-FD9652F880C8}" type="presOf" srcId="{8939589F-45CB-4847-B5F1-719B78881302}" destId="{63F20A6F-F112-4F7D-B1D4-3D8749D7E483}" srcOrd="0" destOrd="0" presId="urn:microsoft.com/office/officeart/2005/8/layout/bProcess3"/>
    <dgm:cxn modelId="{C51B120C-4488-4F1F-9FEC-DD50DB3700FC}" type="presOf" srcId="{07F53E05-BE26-4F48-B3B7-F0879C514D5F}" destId="{D3EE000D-96C8-44BB-9D8E-749A1D59C947}" srcOrd="1" destOrd="0" presId="urn:microsoft.com/office/officeart/2005/8/layout/bProcess3"/>
    <dgm:cxn modelId="{73AC6303-C745-4148-9686-7FEEA34A6EEF}" type="presParOf" srcId="{19547088-4B9A-4951-9A95-BE4E579F96DF}" destId="{D309B5D3-23DC-4557-80A9-F74B1A768B16}" srcOrd="0" destOrd="0" presId="urn:microsoft.com/office/officeart/2005/8/layout/bProcess3"/>
    <dgm:cxn modelId="{5FD75F3D-4A82-4C9D-9925-15574B5954C5}" type="presParOf" srcId="{19547088-4B9A-4951-9A95-BE4E579F96DF}" destId="{B0C90EDF-E7AE-46B2-9A45-EBDAED391108}" srcOrd="1" destOrd="0" presId="urn:microsoft.com/office/officeart/2005/8/layout/bProcess3"/>
    <dgm:cxn modelId="{F7CE1541-03BF-4100-BC19-CD96CDC49DAC}" type="presParOf" srcId="{B0C90EDF-E7AE-46B2-9A45-EBDAED391108}" destId="{59EA728B-2ADB-4597-8699-BA3A711169A9}" srcOrd="0" destOrd="0" presId="urn:microsoft.com/office/officeart/2005/8/layout/bProcess3"/>
    <dgm:cxn modelId="{831AF596-A722-425C-85CF-ED77567B3CE8}" type="presParOf" srcId="{19547088-4B9A-4951-9A95-BE4E579F96DF}" destId="{63F20A6F-F112-4F7D-B1D4-3D8749D7E483}" srcOrd="2" destOrd="0" presId="urn:microsoft.com/office/officeart/2005/8/layout/bProcess3"/>
    <dgm:cxn modelId="{69DF316D-22D8-4B81-A140-971E7C9A6FC9}" type="presParOf" srcId="{19547088-4B9A-4951-9A95-BE4E579F96DF}" destId="{D1EEDB49-2EB2-4B37-A2CC-48FDBD4C407B}" srcOrd="3" destOrd="0" presId="urn:microsoft.com/office/officeart/2005/8/layout/bProcess3"/>
    <dgm:cxn modelId="{35C6EEFC-11C2-4C4F-B3DE-CDD8296743AD}" type="presParOf" srcId="{D1EEDB49-2EB2-4B37-A2CC-48FDBD4C407B}" destId="{C8EB8F9A-62EA-443D-B3F5-A5F187F99178}" srcOrd="0" destOrd="0" presId="urn:microsoft.com/office/officeart/2005/8/layout/bProcess3"/>
    <dgm:cxn modelId="{440E7AA3-91A9-4882-92AA-6A6A522CF7A2}" type="presParOf" srcId="{19547088-4B9A-4951-9A95-BE4E579F96DF}" destId="{EC87EC12-1166-479D-BF82-E758026BFEF7}" srcOrd="4" destOrd="0" presId="urn:microsoft.com/office/officeart/2005/8/layout/bProcess3"/>
    <dgm:cxn modelId="{8C5CA9CC-1A55-4CBC-878C-1553C44EC424}" type="presParOf" srcId="{19547088-4B9A-4951-9A95-BE4E579F96DF}" destId="{224C7B90-B642-46F6-BAE4-31C573AE91DD}" srcOrd="5" destOrd="0" presId="urn:microsoft.com/office/officeart/2005/8/layout/bProcess3"/>
    <dgm:cxn modelId="{CDD888A2-24BD-4791-B47B-88F262468080}" type="presParOf" srcId="{224C7B90-B642-46F6-BAE4-31C573AE91DD}" destId="{1AD72A19-4DBA-42CE-8DA3-639332399BCE}" srcOrd="0" destOrd="0" presId="urn:microsoft.com/office/officeart/2005/8/layout/bProcess3"/>
    <dgm:cxn modelId="{1F5B30E4-1E53-47F8-8C11-9A7B9D0BCA33}" type="presParOf" srcId="{19547088-4B9A-4951-9A95-BE4E579F96DF}" destId="{88C50EA6-7773-4B15-9080-4A6203F04ADA}" srcOrd="6" destOrd="0" presId="urn:microsoft.com/office/officeart/2005/8/layout/bProcess3"/>
    <dgm:cxn modelId="{A2D89D28-5E44-43B3-A330-4C423EE23CA5}" type="presParOf" srcId="{19547088-4B9A-4951-9A95-BE4E579F96DF}" destId="{E4CC254A-B240-46B8-B2EA-53FAD11B59CD}" srcOrd="7" destOrd="0" presId="urn:microsoft.com/office/officeart/2005/8/layout/bProcess3"/>
    <dgm:cxn modelId="{2F9F33C2-E2FF-437D-AF7A-244A26B2F148}" type="presParOf" srcId="{E4CC254A-B240-46B8-B2EA-53FAD11B59CD}" destId="{FF2F1DFD-4DE0-48E2-BBC5-A1708DF1F14C}" srcOrd="0" destOrd="0" presId="urn:microsoft.com/office/officeart/2005/8/layout/bProcess3"/>
    <dgm:cxn modelId="{5BE094DA-9302-4848-86A9-B94F343BD862}" type="presParOf" srcId="{19547088-4B9A-4951-9A95-BE4E579F96DF}" destId="{A92B6295-BC57-4D5A-8B74-BDF9B71BF5EF}" srcOrd="8" destOrd="0" presId="urn:microsoft.com/office/officeart/2005/8/layout/bProcess3"/>
    <dgm:cxn modelId="{9B5FB197-7912-41FF-BBA5-9CAC5522CF2B}" type="presParOf" srcId="{19547088-4B9A-4951-9A95-BE4E579F96DF}" destId="{1340291C-2243-4DE8-8740-C8B1D8E7C69E}" srcOrd="9" destOrd="0" presId="urn:microsoft.com/office/officeart/2005/8/layout/bProcess3"/>
    <dgm:cxn modelId="{600CFD29-68E9-40FF-9E81-7391C8FF5387}" type="presParOf" srcId="{1340291C-2243-4DE8-8740-C8B1D8E7C69E}" destId="{D7863B31-0317-492F-A0B7-30933EC52FEC}" srcOrd="0" destOrd="0" presId="urn:microsoft.com/office/officeart/2005/8/layout/bProcess3"/>
    <dgm:cxn modelId="{B2259FCE-0DC0-485E-85C8-A1261B67C703}" type="presParOf" srcId="{19547088-4B9A-4951-9A95-BE4E579F96DF}" destId="{2179AB0F-9F96-4E53-864A-C92E2B2FF57E}" srcOrd="10" destOrd="0" presId="urn:microsoft.com/office/officeart/2005/8/layout/bProcess3"/>
    <dgm:cxn modelId="{8E43035E-11A7-44DB-A25C-214F777B2632}" type="presParOf" srcId="{19547088-4B9A-4951-9A95-BE4E579F96DF}" destId="{22172388-FD4D-4601-95CA-6F5D0C5F2220}" srcOrd="11" destOrd="0" presId="urn:microsoft.com/office/officeart/2005/8/layout/bProcess3"/>
    <dgm:cxn modelId="{82B7402D-EE10-4EB1-A585-F701B69CBFB2}" type="presParOf" srcId="{22172388-FD4D-4601-95CA-6F5D0C5F2220}" destId="{D3EE000D-96C8-44BB-9D8E-749A1D59C947}" srcOrd="0" destOrd="0" presId="urn:microsoft.com/office/officeart/2005/8/layout/bProcess3"/>
    <dgm:cxn modelId="{84955414-30A7-4190-B761-E153FE003722}" type="presParOf" srcId="{19547088-4B9A-4951-9A95-BE4E579F96DF}" destId="{A4DD6519-F9DC-4A86-896C-36D1BD52B5D8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2DFB4-0CB8-4EEA-B796-8CED908ED6FE}">
      <dsp:nvSpPr>
        <dsp:cNvPr id="0" name=""/>
        <dsp:cNvSpPr/>
      </dsp:nvSpPr>
      <dsp:spPr>
        <a:xfrm rot="16200000">
          <a:off x="450050" y="-450050"/>
          <a:ext cx="1044116" cy="1944216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Kritikai gondolkodás</a:t>
          </a:r>
        </a:p>
      </dsp:txBody>
      <dsp:txXfrm rot="5400000">
        <a:off x="0" y="0"/>
        <a:ext cx="1944216" cy="783087"/>
      </dsp:txXfrm>
    </dsp:sp>
    <dsp:sp modelId="{CD23122B-BDC8-4859-A09E-F0BBC5B8E268}">
      <dsp:nvSpPr>
        <dsp:cNvPr id="0" name=""/>
        <dsp:cNvSpPr/>
      </dsp:nvSpPr>
      <dsp:spPr>
        <a:xfrm>
          <a:off x="1944216" y="0"/>
          <a:ext cx="1944216" cy="1044116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/>
            <a:t>Kommunikáció</a:t>
          </a:r>
        </a:p>
      </dsp:txBody>
      <dsp:txXfrm>
        <a:off x="1944216" y="0"/>
        <a:ext cx="1944216" cy="783087"/>
      </dsp:txXfrm>
    </dsp:sp>
    <dsp:sp modelId="{E56B419F-AB37-4602-90E5-3871E1738DEA}">
      <dsp:nvSpPr>
        <dsp:cNvPr id="0" name=""/>
        <dsp:cNvSpPr/>
      </dsp:nvSpPr>
      <dsp:spPr>
        <a:xfrm rot="10800000">
          <a:off x="0" y="1044116"/>
          <a:ext cx="1944216" cy="1044116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/>
            <a:t>Kreativitás</a:t>
          </a:r>
        </a:p>
      </dsp:txBody>
      <dsp:txXfrm rot="10800000">
        <a:off x="0" y="1305145"/>
        <a:ext cx="1944216" cy="783087"/>
      </dsp:txXfrm>
    </dsp:sp>
    <dsp:sp modelId="{2F8C278C-DA16-42A8-9FC3-B080D977A7B6}">
      <dsp:nvSpPr>
        <dsp:cNvPr id="0" name=""/>
        <dsp:cNvSpPr/>
      </dsp:nvSpPr>
      <dsp:spPr>
        <a:xfrm rot="5400000">
          <a:off x="2394265" y="594066"/>
          <a:ext cx="1044116" cy="1944216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/>
            <a:t>Kooperáció</a:t>
          </a:r>
        </a:p>
      </dsp:txBody>
      <dsp:txXfrm rot="-5400000">
        <a:off x="1944216" y="1305144"/>
        <a:ext cx="1944216" cy="783087"/>
      </dsp:txXfrm>
    </dsp:sp>
    <dsp:sp modelId="{5BFD288B-1639-4409-99D0-4B0760204EB7}">
      <dsp:nvSpPr>
        <dsp:cNvPr id="0" name=""/>
        <dsp:cNvSpPr/>
      </dsp:nvSpPr>
      <dsp:spPr>
        <a:xfrm>
          <a:off x="1152124" y="576064"/>
          <a:ext cx="1584182" cy="936102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/>
            <a:t>Tanulási és innovációs készségek</a:t>
          </a:r>
        </a:p>
      </dsp:txBody>
      <dsp:txXfrm>
        <a:off x="1197821" y="621761"/>
        <a:ext cx="1492788" cy="8447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90EDF-E7AE-46B2-9A45-EBDAED391108}">
      <dsp:nvSpPr>
        <dsp:cNvPr id="0" name=""/>
        <dsp:cNvSpPr/>
      </dsp:nvSpPr>
      <dsp:spPr>
        <a:xfrm>
          <a:off x="2931589" y="576739"/>
          <a:ext cx="4448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4860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b="1" kern="1200"/>
        </a:p>
      </dsp:txBody>
      <dsp:txXfrm>
        <a:off x="3142133" y="620082"/>
        <a:ext cx="23773" cy="4754"/>
      </dsp:txXfrm>
    </dsp:sp>
    <dsp:sp modelId="{D309B5D3-23DC-4557-80A9-F74B1A768B16}">
      <dsp:nvSpPr>
        <dsp:cNvPr id="0" name=""/>
        <dsp:cNvSpPr/>
      </dsp:nvSpPr>
      <dsp:spPr>
        <a:xfrm>
          <a:off x="866171" y="2293"/>
          <a:ext cx="2067218" cy="12403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/>
            <a:t>a fejlesztendő tartalmak körének meghatározása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/>
            <a:t>Témacsomagok</a:t>
          </a:r>
          <a:endParaRPr lang="hu-HU" sz="1300" b="1" kern="1200" dirty="0"/>
        </a:p>
      </dsp:txBody>
      <dsp:txXfrm>
        <a:off x="866171" y="2293"/>
        <a:ext cx="2067218" cy="1240331"/>
      </dsp:txXfrm>
    </dsp:sp>
    <dsp:sp modelId="{D1EEDB49-2EB2-4B37-A2CC-48FDBD4C407B}">
      <dsp:nvSpPr>
        <dsp:cNvPr id="0" name=""/>
        <dsp:cNvSpPr/>
      </dsp:nvSpPr>
      <dsp:spPr>
        <a:xfrm>
          <a:off x="5474268" y="576739"/>
          <a:ext cx="4448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4860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b="1" kern="1200"/>
        </a:p>
      </dsp:txBody>
      <dsp:txXfrm>
        <a:off x="5684812" y="620082"/>
        <a:ext cx="23773" cy="4754"/>
      </dsp:txXfrm>
    </dsp:sp>
    <dsp:sp modelId="{63F20A6F-F112-4F7D-B1D4-3D8749D7E483}">
      <dsp:nvSpPr>
        <dsp:cNvPr id="0" name=""/>
        <dsp:cNvSpPr/>
      </dsp:nvSpPr>
      <dsp:spPr>
        <a:xfrm>
          <a:off x="3408850" y="2293"/>
          <a:ext cx="2067218" cy="12403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/>
            <a:t>a tananyagfejlesztők, szakmai lektorok, digitális módszertani szakemberek kiválasztása </a:t>
          </a:r>
          <a:endParaRPr lang="hu-HU" sz="1300" b="1" kern="1200" dirty="0"/>
        </a:p>
      </dsp:txBody>
      <dsp:txXfrm>
        <a:off x="3408850" y="2293"/>
        <a:ext cx="2067218" cy="1240331"/>
      </dsp:txXfrm>
    </dsp:sp>
    <dsp:sp modelId="{224C7B90-B642-46F6-BAE4-31C573AE91DD}">
      <dsp:nvSpPr>
        <dsp:cNvPr id="0" name=""/>
        <dsp:cNvSpPr/>
      </dsp:nvSpPr>
      <dsp:spPr>
        <a:xfrm>
          <a:off x="1899780" y="1240825"/>
          <a:ext cx="5085358" cy="444860"/>
        </a:xfrm>
        <a:custGeom>
          <a:avLst/>
          <a:gdLst/>
          <a:ahLst/>
          <a:cxnLst/>
          <a:rect l="0" t="0" r="0" b="0"/>
          <a:pathLst>
            <a:path>
              <a:moveTo>
                <a:pt x="5085358" y="0"/>
              </a:moveTo>
              <a:lnTo>
                <a:pt x="5085358" y="239530"/>
              </a:lnTo>
              <a:lnTo>
                <a:pt x="0" y="239530"/>
              </a:lnTo>
              <a:lnTo>
                <a:pt x="0" y="44486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b="1" kern="1200"/>
        </a:p>
      </dsp:txBody>
      <dsp:txXfrm>
        <a:off x="4314771" y="1460877"/>
        <a:ext cx="255376" cy="4754"/>
      </dsp:txXfrm>
    </dsp:sp>
    <dsp:sp modelId="{EC87EC12-1166-479D-BF82-E758026BFEF7}">
      <dsp:nvSpPr>
        <dsp:cNvPr id="0" name=""/>
        <dsp:cNvSpPr/>
      </dsp:nvSpPr>
      <dsp:spPr>
        <a:xfrm>
          <a:off x="5951529" y="2293"/>
          <a:ext cx="2067218" cy="12403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/>
            <a:t>a forgatókönyvek elkészítése</a:t>
          </a:r>
          <a:endParaRPr lang="hu-HU" sz="1300" b="1" kern="1200" dirty="0"/>
        </a:p>
      </dsp:txBody>
      <dsp:txXfrm>
        <a:off x="5951529" y="2293"/>
        <a:ext cx="2067218" cy="1240331"/>
      </dsp:txXfrm>
    </dsp:sp>
    <dsp:sp modelId="{E4CC254A-B240-46B8-B2EA-53FAD11B59CD}">
      <dsp:nvSpPr>
        <dsp:cNvPr id="0" name=""/>
        <dsp:cNvSpPr/>
      </dsp:nvSpPr>
      <dsp:spPr>
        <a:xfrm>
          <a:off x="2931589" y="2292530"/>
          <a:ext cx="4448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4860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b="1" kern="1200"/>
        </a:p>
      </dsp:txBody>
      <dsp:txXfrm>
        <a:off x="3142133" y="2335873"/>
        <a:ext cx="23773" cy="4754"/>
      </dsp:txXfrm>
    </dsp:sp>
    <dsp:sp modelId="{88C50EA6-7773-4B15-9080-4A6203F04ADA}">
      <dsp:nvSpPr>
        <dsp:cNvPr id="0" name=""/>
        <dsp:cNvSpPr/>
      </dsp:nvSpPr>
      <dsp:spPr>
        <a:xfrm>
          <a:off x="866171" y="1718085"/>
          <a:ext cx="2067218" cy="12403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/>
            <a:t>a digitális tartalmak létrehozása;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/>
            <a:t>a tanári segédanyagok, feledolgozási javaslatok elkészítése</a:t>
          </a:r>
        </a:p>
      </dsp:txBody>
      <dsp:txXfrm>
        <a:off x="866171" y="1718085"/>
        <a:ext cx="2067218" cy="1240331"/>
      </dsp:txXfrm>
    </dsp:sp>
    <dsp:sp modelId="{1340291C-2243-4DE8-8740-C8B1D8E7C69E}">
      <dsp:nvSpPr>
        <dsp:cNvPr id="0" name=""/>
        <dsp:cNvSpPr/>
      </dsp:nvSpPr>
      <dsp:spPr>
        <a:xfrm>
          <a:off x="5474268" y="2292530"/>
          <a:ext cx="4448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4860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b="1" kern="1200"/>
        </a:p>
      </dsp:txBody>
      <dsp:txXfrm>
        <a:off x="5684812" y="2335873"/>
        <a:ext cx="23773" cy="4754"/>
      </dsp:txXfrm>
    </dsp:sp>
    <dsp:sp modelId="{A92B6295-BC57-4D5A-8B74-BDF9B71BF5EF}">
      <dsp:nvSpPr>
        <dsp:cNvPr id="0" name=""/>
        <dsp:cNvSpPr/>
      </dsp:nvSpPr>
      <dsp:spPr>
        <a:xfrm>
          <a:off x="3408850" y="1718085"/>
          <a:ext cx="2067218" cy="12403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/>
            <a:t>a kipróbálásban résztevevő intézmények és pedagógusok kiválasztása</a:t>
          </a:r>
          <a:endParaRPr lang="hu-HU" sz="1300" b="1" kern="1200" dirty="0"/>
        </a:p>
      </dsp:txBody>
      <dsp:txXfrm>
        <a:off x="3408850" y="1718085"/>
        <a:ext cx="2067218" cy="1240331"/>
      </dsp:txXfrm>
    </dsp:sp>
    <dsp:sp modelId="{22172388-FD4D-4601-95CA-6F5D0C5F2220}">
      <dsp:nvSpPr>
        <dsp:cNvPr id="0" name=""/>
        <dsp:cNvSpPr/>
      </dsp:nvSpPr>
      <dsp:spPr>
        <a:xfrm>
          <a:off x="1899780" y="2956616"/>
          <a:ext cx="5085358" cy="444860"/>
        </a:xfrm>
        <a:custGeom>
          <a:avLst/>
          <a:gdLst/>
          <a:ahLst/>
          <a:cxnLst/>
          <a:rect l="0" t="0" r="0" b="0"/>
          <a:pathLst>
            <a:path>
              <a:moveTo>
                <a:pt x="5085358" y="0"/>
              </a:moveTo>
              <a:lnTo>
                <a:pt x="5085358" y="239530"/>
              </a:lnTo>
              <a:lnTo>
                <a:pt x="0" y="239530"/>
              </a:lnTo>
              <a:lnTo>
                <a:pt x="0" y="44486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b="1" kern="1200"/>
        </a:p>
      </dsp:txBody>
      <dsp:txXfrm>
        <a:off x="4314771" y="3176669"/>
        <a:ext cx="255376" cy="4754"/>
      </dsp:txXfrm>
    </dsp:sp>
    <dsp:sp modelId="{2179AB0F-9F96-4E53-864A-C92E2B2FF57E}">
      <dsp:nvSpPr>
        <dsp:cNvPr id="0" name=""/>
        <dsp:cNvSpPr/>
      </dsp:nvSpPr>
      <dsp:spPr>
        <a:xfrm>
          <a:off x="5951529" y="1718085"/>
          <a:ext cx="2067218" cy="12403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/>
            <a:t>a kipróbálásban résztvevők felkészítése</a:t>
          </a:r>
          <a:endParaRPr lang="hu-HU" sz="1300" b="1" kern="1200" dirty="0"/>
        </a:p>
      </dsp:txBody>
      <dsp:txXfrm>
        <a:off x="5951529" y="1718085"/>
        <a:ext cx="2067218" cy="1240331"/>
      </dsp:txXfrm>
    </dsp:sp>
    <dsp:sp modelId="{A4DD6519-F9DC-4A86-896C-36D1BD52B5D8}">
      <dsp:nvSpPr>
        <dsp:cNvPr id="0" name=""/>
        <dsp:cNvSpPr/>
      </dsp:nvSpPr>
      <dsp:spPr>
        <a:xfrm>
          <a:off x="866171" y="3433876"/>
          <a:ext cx="2067218" cy="12403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/>
            <a:t>a tananyagok kipróbálása;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/>
            <a:t>visszajelzések gyűjtése</a:t>
          </a:r>
          <a:endParaRPr lang="hu-HU" sz="1300" b="1" kern="1200" dirty="0"/>
        </a:p>
      </dsp:txBody>
      <dsp:txXfrm>
        <a:off x="866171" y="3433876"/>
        <a:ext cx="2067218" cy="1240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5692B-84DF-485D-847B-421751FF9D06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40E88-9CCF-441D-BD91-C9B132695C9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08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20E9-CA2B-46BA-B802-C1A3B1725CC1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5795-8C05-4838-A3B4-CE5E9E0528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819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20E9-CA2B-46BA-B802-C1A3B1725CC1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5795-8C05-4838-A3B4-CE5E9E0528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069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20E9-CA2B-46BA-B802-C1A3B1725CC1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5795-8C05-4838-A3B4-CE5E9E0528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519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20E9-CA2B-46BA-B802-C1A3B1725CC1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5795-8C05-4838-A3B4-CE5E9E0528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070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20E9-CA2B-46BA-B802-C1A3B1725CC1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5795-8C05-4838-A3B4-CE5E9E0528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771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20E9-CA2B-46BA-B802-C1A3B1725CC1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5795-8C05-4838-A3B4-CE5E9E0528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62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20E9-CA2B-46BA-B802-C1A3B1725CC1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5795-8C05-4838-A3B4-CE5E9E0528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567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20E9-CA2B-46BA-B802-C1A3B1725CC1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5795-8C05-4838-A3B4-CE5E9E0528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255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20E9-CA2B-46BA-B802-C1A3B1725CC1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5795-8C05-4838-A3B4-CE5E9E0528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943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20E9-CA2B-46BA-B802-C1A3B1725CC1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5795-8C05-4838-A3B4-CE5E9E0528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32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20E9-CA2B-46BA-B802-C1A3B1725CC1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5795-8C05-4838-A3B4-CE5E9E0528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658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420E9-CA2B-46BA-B802-C1A3B1725CC1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55795-8C05-4838-A3B4-CE5E9E0528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19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eftantar.reformatus.hu/" TargetMode="External"/><Relationship Id="rId2" Type="http://schemas.openxmlformats.org/officeDocument/2006/relationships/hyperlink" Target="mailto:reftan@reformatus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emf"/><Relationship Id="rId4" Type="http://schemas.openxmlformats.org/officeDocument/2006/relationships/diagramData" Target="../diagrams/data1.xml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3999" y="709408"/>
            <a:ext cx="9144001" cy="2387600"/>
          </a:xfrm>
        </p:spPr>
        <p:txBody>
          <a:bodyPr>
            <a:normAutofit/>
          </a:bodyPr>
          <a:lstStyle/>
          <a:p>
            <a:pPr algn="l"/>
            <a:r>
              <a:rPr lang="hu-HU" sz="4400" b="1" dirty="0" smtClean="0"/>
              <a:t>Tájékoztató a </a:t>
            </a:r>
            <a:br>
              <a:rPr lang="hu-HU" sz="4400" b="1" dirty="0" smtClean="0"/>
            </a:br>
            <a:r>
              <a:rPr lang="hu-HU" sz="4400" b="1" dirty="0" smtClean="0"/>
              <a:t>Református Tananyagfejlesztő Csoport munkájáról</a:t>
            </a:r>
            <a:endParaRPr lang="hu-HU" sz="44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3999" y="4167052"/>
            <a:ext cx="5961017" cy="1175657"/>
          </a:xfrm>
        </p:spPr>
        <p:txBody>
          <a:bodyPr>
            <a:normAutofit/>
          </a:bodyPr>
          <a:lstStyle/>
          <a:p>
            <a:pPr algn="l"/>
            <a:r>
              <a:rPr lang="hu-HU" sz="3200" b="1" dirty="0" smtClean="0"/>
              <a:t>Pompor Zoltán</a:t>
            </a:r>
          </a:p>
          <a:p>
            <a:pPr algn="l"/>
            <a:r>
              <a:rPr lang="hu-HU" dirty="0"/>
              <a:t>s</a:t>
            </a:r>
            <a:r>
              <a:rPr lang="hu-HU" dirty="0" smtClean="0"/>
              <a:t>zakmai vezető</a:t>
            </a:r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9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4000" dirty="0" smtClean="0"/>
              <a:t>Köszönöm a figyelmet!</a:t>
            </a:r>
          </a:p>
          <a:p>
            <a:pPr algn="ctr"/>
            <a:endParaRPr lang="hu-HU" dirty="0"/>
          </a:p>
          <a:p>
            <a:pPr marL="0" indent="0" algn="ctr">
              <a:buNone/>
            </a:pPr>
            <a:r>
              <a:rPr lang="hu-HU" dirty="0" smtClean="0">
                <a:hlinkClick r:id="rId2"/>
              </a:rPr>
              <a:t>reftan@reformatus.hu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>
                <a:hlinkClick r:id="rId3"/>
              </a:rPr>
              <a:t>http://reftantar.reformatus.hu</a:t>
            </a:r>
            <a:endParaRPr lang="hu-HU" dirty="0" smtClean="0"/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49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2102" y="365125"/>
            <a:ext cx="10011697" cy="1325563"/>
          </a:xfrm>
        </p:spPr>
        <p:txBody>
          <a:bodyPr/>
          <a:lstStyle/>
          <a:p>
            <a:r>
              <a:rPr lang="hu-HU" b="1" dirty="0"/>
              <a:t>Az előadás célja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56502" y="1825625"/>
            <a:ext cx="9097297" cy="4351338"/>
          </a:xfrm>
        </p:spPr>
        <p:txBody>
          <a:bodyPr/>
          <a:lstStyle/>
          <a:p>
            <a:pPr marL="0" lvl="0" indent="0">
              <a:buNone/>
            </a:pPr>
            <a:r>
              <a:rPr lang="hu-HU" dirty="0"/>
              <a:t>Bemutatni</a:t>
            </a:r>
          </a:p>
          <a:p>
            <a:pPr marL="0" lvl="0" indent="0">
              <a:buNone/>
            </a:pPr>
            <a:endParaRPr lang="hu-HU" dirty="0"/>
          </a:p>
          <a:p>
            <a:r>
              <a:rPr lang="hu-HU" dirty="0"/>
              <a:t> a projekt során eddig elért eredményeket,</a:t>
            </a:r>
          </a:p>
          <a:p>
            <a:r>
              <a:rPr lang="hu-HU" dirty="0"/>
              <a:t>a tartalomfejlesztés koncepcionális irányait,</a:t>
            </a:r>
          </a:p>
          <a:p>
            <a:r>
              <a:rPr lang="hu-HU" dirty="0"/>
              <a:t>a </a:t>
            </a:r>
            <a:r>
              <a:rPr lang="hu-HU" dirty="0" smtClean="0"/>
              <a:t>tervezett fejlesztéseket 2018 végéig.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57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Eredmények </a:t>
            </a:r>
            <a:r>
              <a:rPr lang="hu-HU" b="1" dirty="0" smtClean="0"/>
              <a:t>számokban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6570" y="1917400"/>
            <a:ext cx="9827230" cy="4351338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2017. </a:t>
            </a:r>
            <a:r>
              <a:rPr lang="hu-HU" dirty="0" smtClean="0"/>
              <a:t>április – a projekt indulása</a:t>
            </a:r>
          </a:p>
          <a:p>
            <a:pPr lvl="0"/>
            <a:r>
              <a:rPr lang="hu-HU" dirty="0" smtClean="0"/>
              <a:t>Helyzetelemzés és alapvetések – összhangban a stratégiával.</a:t>
            </a:r>
          </a:p>
          <a:p>
            <a:pPr lvl="0"/>
            <a:r>
              <a:rPr lang="hu-HU" dirty="0" smtClean="0"/>
              <a:t>19 </a:t>
            </a:r>
            <a:r>
              <a:rPr lang="hu-HU" dirty="0"/>
              <a:t>pályázó 31 jó gyakorlatát bíráltuk el külső szakértők </a:t>
            </a:r>
            <a:r>
              <a:rPr lang="hu-HU" dirty="0" smtClean="0"/>
              <a:t>bevonásával.</a:t>
            </a:r>
            <a:endParaRPr lang="hu-HU" dirty="0"/>
          </a:p>
          <a:p>
            <a:pPr lvl="0"/>
            <a:r>
              <a:rPr lang="hu-HU" dirty="0"/>
              <a:t>10 munkacsoportot állítottunk fel </a:t>
            </a:r>
            <a:r>
              <a:rPr lang="hu-HU" dirty="0" smtClean="0"/>
              <a:t>60 pedagógus bevonásával a </a:t>
            </a:r>
            <a:r>
              <a:rPr lang="hu-HU" dirty="0"/>
              <a:t>tantárgyakhoz kapcsolódó fejlesztési igények </a:t>
            </a:r>
            <a:r>
              <a:rPr lang="hu-HU" dirty="0" smtClean="0"/>
              <a:t>feltárására.</a:t>
            </a:r>
            <a:endParaRPr lang="hu-HU" dirty="0"/>
          </a:p>
          <a:p>
            <a:pPr lvl="0"/>
            <a:r>
              <a:rPr lang="hu-HU" dirty="0"/>
              <a:t>Közel 100 pedagógussal </a:t>
            </a:r>
            <a:r>
              <a:rPr lang="hu-HU" dirty="0" smtClean="0"/>
              <a:t>dolgoztunk együtt.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744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7143" y="301127"/>
            <a:ext cx="10515600" cy="1325563"/>
          </a:xfrm>
        </p:spPr>
        <p:txBody>
          <a:bodyPr/>
          <a:lstStyle/>
          <a:p>
            <a:r>
              <a:rPr lang="hu-HU" b="1" dirty="0"/>
              <a:t>A fókuszcsoportos interjúk tanulságai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57577" y="2912764"/>
            <a:ext cx="9380537" cy="348588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u-HU" dirty="0" smtClean="0"/>
              <a:t>kulturális minták spontán áthagyományozása</a:t>
            </a:r>
          </a:p>
          <a:p>
            <a:pPr lvl="0"/>
            <a:r>
              <a:rPr lang="hu-HU" dirty="0" smtClean="0"/>
              <a:t>műveltségi minimum meghatározása – és ennek átadása továbbképzéseken</a:t>
            </a:r>
          </a:p>
          <a:p>
            <a:pPr lvl="0"/>
            <a:r>
              <a:rPr lang="hu-HU" dirty="0" smtClean="0"/>
              <a:t>történelem, irodalom, természettudományok – a református szellemiség átadásának legfontosabb terepe</a:t>
            </a:r>
          </a:p>
          <a:p>
            <a:pPr lvl="0"/>
            <a:r>
              <a:rPr lang="hu-HU" dirty="0" smtClean="0"/>
              <a:t>alsó és felső tagozaton nyomtatott, középiskolában online munkafüzetek</a:t>
            </a:r>
          </a:p>
          <a:p>
            <a:pPr lvl="0"/>
            <a:r>
              <a:rPr lang="hu-HU" dirty="0" smtClean="0"/>
              <a:t>feladatbankok – a kidolgozott anyagok megosztása egymással</a:t>
            </a:r>
          </a:p>
          <a:p>
            <a:pPr lvl="0"/>
            <a:r>
              <a:rPr lang="hu-HU" dirty="0" smtClean="0"/>
              <a:t>a kimeneti szabályozás fontossága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886641" y="149576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hu-HU" dirty="0"/>
              <a:t>„</a:t>
            </a:r>
            <a:r>
              <a:rPr lang="hu-HU" i="1" dirty="0"/>
              <a:t>Én azért vagyok büszke a református iskolára, mert meg merjük lépni az újításokat. Gyorsabban alkalmazkodunk az új dolgokhoz, mint az állami rendszer. Meg van bennünk zsigeri módon az önállóság</a:t>
            </a:r>
            <a:r>
              <a:rPr lang="hu-HU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158036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Koncepcionális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58090" y="1549174"/>
            <a:ext cx="3618413" cy="428992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b="1" dirty="0">
                <a:solidFill>
                  <a:srgbClr val="FF0000"/>
                </a:solidFill>
              </a:rPr>
              <a:t>A tananyag a teremtett világot annak teljességében mutatja </a:t>
            </a:r>
            <a:r>
              <a:rPr lang="hu-HU" sz="2200" b="1" dirty="0" smtClean="0">
                <a:solidFill>
                  <a:srgbClr val="FF0000"/>
                </a:solidFill>
              </a:rPr>
              <a:t>be</a:t>
            </a:r>
          </a:p>
          <a:p>
            <a:pPr marL="0" indent="0">
              <a:buNone/>
            </a:pPr>
            <a:endParaRPr lang="hu-HU" sz="2200" b="1" dirty="0" smtClean="0"/>
          </a:p>
          <a:p>
            <a:pPr marL="457200" lvl="1" indent="0">
              <a:buNone/>
            </a:pPr>
            <a:r>
              <a:rPr lang="hu-HU" sz="2000" dirty="0" smtClean="0"/>
              <a:t>Isten a világot szép rendben alkotta meg, és a keresztyén iskola feladatai közé tartozik, hogy ezt a rendet megláttassa diákjaival,        és rámutasson a Biblia segítségével, hogyan gyönyörködhetnek a teremtett világban               és annak alkotójában.</a:t>
            </a:r>
            <a:endParaRPr lang="hu-HU" sz="20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830491" y="1690688"/>
            <a:ext cx="3043645" cy="39319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2005-ben az UNESCO a tankönyvekkel és a taneszközökkel kapcsolatos stratégiai útmutatójában kulcsfontosságúnak tartja, hogy </a:t>
            </a:r>
          </a:p>
          <a:p>
            <a:pPr marL="228600" indent="-2286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tankönyvek, oktatási segédanyagok tartalmukban és megjelenésükben megfeleljenek a tanulók fogalmi felkészültségének, nyelvi környezetének, hátterének, igényeinek, </a:t>
            </a:r>
          </a:p>
          <a:p>
            <a:pPr marL="228600" indent="-2286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aktív, életközeli, minőségi oktatást tartja elfogadhatónak, amely valós és mérhető eredményekhez vezet. 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tankönyvek, oktatási segédanyagok megfizethetők, elérhetők és tartósak legyenek.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676503" y="1549174"/>
            <a:ext cx="3814353" cy="44935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1"/>
            <a:r>
              <a:rPr lang="hu-HU" sz="2200" b="1" dirty="0">
                <a:solidFill>
                  <a:srgbClr val="FF0000"/>
                </a:solidFill>
              </a:rPr>
              <a:t>A tananyag korszerű pedagógiai módszerekkel segíti a teremtett világ </a:t>
            </a:r>
            <a:r>
              <a:rPr lang="hu-HU" sz="2200" b="1" dirty="0" smtClean="0">
                <a:solidFill>
                  <a:srgbClr val="FF0000"/>
                </a:solidFill>
              </a:rPr>
              <a:t>megismerését</a:t>
            </a:r>
          </a:p>
          <a:p>
            <a:pPr marL="457200" lvl="2"/>
            <a:endParaRPr lang="hu-HU" sz="2000" dirty="0" smtClean="0"/>
          </a:p>
          <a:p>
            <a:pPr marL="457200" lvl="2"/>
            <a:r>
              <a:rPr lang="hu-HU" sz="2000" dirty="0" smtClean="0"/>
              <a:t>A </a:t>
            </a:r>
            <a:r>
              <a:rPr lang="hu-HU" sz="2000" dirty="0"/>
              <a:t>világ komplex jelenségeivel szembesülő tanulók kíváncsivá válnak, meg akarják érteni a működését, a vizsgálódás kérdésekre </a:t>
            </a:r>
            <a:r>
              <a:rPr lang="hu-HU" sz="2000" dirty="0" err="1"/>
              <a:t>ösztönzi</a:t>
            </a:r>
            <a:r>
              <a:rPr lang="hu-HU" sz="2000" dirty="0"/>
              <a:t> a diákokat. A jelenségek vizsgálata során a tanári magyarázat helyett a kérdésekre alapozott </a:t>
            </a:r>
            <a:r>
              <a:rPr lang="hu-HU" sz="2000" dirty="0" smtClean="0"/>
              <a:t>párbeszéd kerül </a:t>
            </a:r>
            <a:r>
              <a:rPr lang="hu-HU" sz="2000" dirty="0"/>
              <a:t>előtérbe. </a:t>
            </a:r>
          </a:p>
        </p:txBody>
      </p:sp>
    </p:spTree>
    <p:extLst>
      <p:ext uri="{BB962C8B-B14F-4D97-AF65-F5344CB8AC3E}">
        <p14:creationId xmlns:p14="http://schemas.microsoft.com/office/powerpoint/2010/main" val="40008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tananyagfejlesztés közösségi dimenziója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84662" y="1825625"/>
            <a:ext cx="8817429" cy="4351338"/>
          </a:xfrm>
        </p:spPr>
        <p:txBody>
          <a:bodyPr/>
          <a:lstStyle/>
          <a:p>
            <a:r>
              <a:rPr lang="hu-HU" dirty="0" smtClean="0"/>
              <a:t>Tananyagok nemcsak tantárgyakhoz kapcsolódóan – komplex tananyag</a:t>
            </a:r>
          </a:p>
          <a:p>
            <a:endParaRPr lang="hu-HU" dirty="0" smtClean="0"/>
          </a:p>
          <a:p>
            <a:r>
              <a:rPr lang="hu-HU" dirty="0" smtClean="0"/>
              <a:t>Nevelőtestületi képzések – a nevelő közösség érezze magáénak a célokat</a:t>
            </a:r>
          </a:p>
          <a:p>
            <a:endParaRPr lang="hu-HU" dirty="0" smtClean="0"/>
          </a:p>
          <a:p>
            <a:r>
              <a:rPr lang="hu-HU" dirty="0" smtClean="0"/>
              <a:t>Az intézményen belüli és a szaktanári egymástól tanulás, illetve a tananyagtartalmak, jó gyakorlatok megosztásának motiválása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829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Koncepcióalkotás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01782" y="1825625"/>
            <a:ext cx="5695407" cy="4351338"/>
          </a:xfrm>
        </p:spPr>
        <p:txBody>
          <a:bodyPr/>
          <a:lstStyle/>
          <a:p>
            <a:r>
              <a:rPr lang="hu-HU" dirty="0" smtClean="0"/>
              <a:t>Alapvetések összegzése</a:t>
            </a:r>
          </a:p>
          <a:p>
            <a:r>
              <a:rPr lang="hu-HU" dirty="0" smtClean="0"/>
              <a:t>Teológia megalapozottság</a:t>
            </a:r>
          </a:p>
          <a:p>
            <a:r>
              <a:rPr lang="hu-HU" dirty="0" smtClean="0"/>
              <a:t>Neveléstörténeti tanulságok</a:t>
            </a:r>
          </a:p>
          <a:p>
            <a:r>
              <a:rPr lang="hu-HU" dirty="0" smtClean="0"/>
              <a:t>Nemzetközi példák</a:t>
            </a:r>
          </a:p>
          <a:p>
            <a:r>
              <a:rPr lang="hu-HU" dirty="0" smtClean="0"/>
              <a:t>Korszerű pedagógiai elvek</a:t>
            </a:r>
          </a:p>
          <a:p>
            <a:pPr marL="0" indent="0">
              <a:buNone/>
            </a:pPr>
            <a:endParaRPr lang="hu-HU" dirty="0" smtClean="0"/>
          </a:p>
        </p:txBody>
      </p:sp>
      <p:pic>
        <p:nvPicPr>
          <p:cNvPr id="4" name="Picture 2" descr="https://webwinkel.driestar-educatief.nl/getmetafile/78fd186d-1b7b-4777-933b-2e467201f529/ALGE0013.aspx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88241" y="3732305"/>
            <a:ext cx="1800200" cy="1800200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18562654"/>
              </p:ext>
            </p:extLst>
          </p:nvPr>
        </p:nvGraphicFramePr>
        <p:xfrm>
          <a:off x="2392336" y="4488389"/>
          <a:ext cx="3888432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 descr="Kapcsolódó ké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241" y="1424391"/>
            <a:ext cx="22479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89731" y="1424391"/>
            <a:ext cx="2083999" cy="295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8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Kutatás</a:t>
            </a:r>
            <a:endParaRPr lang="hu-HU" b="1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89"/>
          <a:stretch/>
        </p:blipFill>
        <p:spPr>
          <a:xfrm>
            <a:off x="2866754" y="3995147"/>
            <a:ext cx="7753350" cy="1835423"/>
          </a:xfrm>
        </p:spPr>
      </p:pic>
      <p:sp>
        <p:nvSpPr>
          <p:cNvPr id="5" name="Téglalap 4"/>
          <p:cNvSpPr/>
          <p:nvPr/>
        </p:nvSpPr>
        <p:spPr>
          <a:xfrm>
            <a:off x="2142309" y="2210999"/>
            <a:ext cx="8477795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egyházi </a:t>
            </a:r>
            <a:r>
              <a:rPr lang="hu-H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iskolákra, ezen belül református iskolákra vonatkozó eredményességi vizsgálatok elméleti és módszertani megközelítéseiről, a kapcsolódó problémákról, </a:t>
            </a:r>
            <a:r>
              <a:rPr lang="hu-H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dilemmákról</a:t>
            </a:r>
            <a:endParaRPr lang="hu-H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386224" y="3333905"/>
            <a:ext cx="2717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Esettanulmányok</a:t>
            </a:r>
            <a:endParaRPr lang="hu-HU" sz="2400" b="1" dirty="0"/>
          </a:p>
        </p:txBody>
      </p:sp>
      <p:sp>
        <p:nvSpPr>
          <p:cNvPr id="3" name="Téglalap 2"/>
          <p:cNvSpPr/>
          <p:nvPr/>
        </p:nvSpPr>
        <p:spPr>
          <a:xfrm>
            <a:off x="1602148" y="1599977"/>
            <a:ext cx="3501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hu-HU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Szakirodalmi összefoglaló </a:t>
            </a:r>
          </a:p>
        </p:txBody>
      </p:sp>
    </p:spTree>
    <p:extLst>
      <p:ext uri="{BB962C8B-B14F-4D97-AF65-F5344CB8AC3E}">
        <p14:creationId xmlns:p14="http://schemas.microsoft.com/office/powerpoint/2010/main" val="134214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41890535"/>
              </p:ext>
            </p:extLst>
          </p:nvPr>
        </p:nvGraphicFramePr>
        <p:xfrm>
          <a:off x="1293222" y="1789612"/>
          <a:ext cx="8884919" cy="4676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églalap 5"/>
          <p:cNvSpPr/>
          <p:nvPr/>
        </p:nvSpPr>
        <p:spPr>
          <a:xfrm>
            <a:off x="4924696" y="5476883"/>
            <a:ext cx="3853545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Közel 1000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tananyagelemet szeretnénk létrehozni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2018. augusztusig.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551" y="1789612"/>
            <a:ext cx="2532292" cy="3541667"/>
          </a:xfrm>
          <a:prstGeom prst="rect">
            <a:avLst/>
          </a:prstGeom>
        </p:spPr>
      </p:pic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1401096" y="365125"/>
            <a:ext cx="9952703" cy="1325563"/>
          </a:xfrm>
        </p:spPr>
        <p:txBody>
          <a:bodyPr/>
          <a:lstStyle/>
          <a:p>
            <a:r>
              <a:rPr lang="hu-HU" b="1" dirty="0" smtClean="0"/>
              <a:t>Tananyagfejlesztés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44240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469</Words>
  <Application>Microsoft Office PowerPoint</Application>
  <PresentationFormat>Szélesvásznú</PresentationFormat>
  <Paragraphs>72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Office-téma</vt:lpstr>
      <vt:lpstr>Tájékoztató a  Református Tananyagfejlesztő Csoport munkájáról</vt:lpstr>
      <vt:lpstr>Az előadás célja</vt:lpstr>
      <vt:lpstr>Eredmények számokban</vt:lpstr>
      <vt:lpstr>A fókuszcsoportos interjúk tanulságai</vt:lpstr>
      <vt:lpstr>Koncepcionális kérdések</vt:lpstr>
      <vt:lpstr>A tananyagfejlesztés közösségi dimenziója</vt:lpstr>
      <vt:lpstr>Koncepcióalkotás</vt:lpstr>
      <vt:lpstr>Kutatás</vt:lpstr>
      <vt:lpstr>Tananyagfejlesztés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Farkas Judit</dc:creator>
  <cp:lastModifiedBy>Pompor Zoltán</cp:lastModifiedBy>
  <cp:revision>21</cp:revision>
  <dcterms:created xsi:type="dcterms:W3CDTF">2017-10-10T13:16:59Z</dcterms:created>
  <dcterms:modified xsi:type="dcterms:W3CDTF">2017-11-22T09:38:50Z</dcterms:modified>
</cp:coreProperties>
</file>